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63" r:id="rId4"/>
    <p:sldId id="264" r:id="rId5"/>
    <p:sldId id="265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613" userDrawn="1">
          <p15:clr>
            <a:srgbClr val="A4A3A4"/>
          </p15:clr>
        </p15:guide>
        <p15:guide id="4" pos="40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72" y="60"/>
      </p:cViewPr>
      <p:guideLst>
        <p:guide orient="horz" pos="2137"/>
        <p:guide pos="3840"/>
        <p:guide pos="3613"/>
        <p:guide pos="40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1B51-F5F6-4A59-9938-788BCB66FB91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3DE23-A51F-4869-BBC4-F6E300E5E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12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1B51-F5F6-4A59-9938-788BCB66FB91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3DE23-A51F-4869-BBC4-F6E300E5E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34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1B51-F5F6-4A59-9938-788BCB66FB91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3DE23-A51F-4869-BBC4-F6E300E5E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42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1B51-F5F6-4A59-9938-788BCB66FB91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3DE23-A51F-4869-BBC4-F6E300E5E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15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1B51-F5F6-4A59-9938-788BCB66FB91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3DE23-A51F-4869-BBC4-F6E300E5E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014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1B51-F5F6-4A59-9938-788BCB66FB91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3DE23-A51F-4869-BBC4-F6E300E5E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594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1B51-F5F6-4A59-9938-788BCB66FB91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3DE23-A51F-4869-BBC4-F6E300E5E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58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1B51-F5F6-4A59-9938-788BCB66FB91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3DE23-A51F-4869-BBC4-F6E300E5E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559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1B51-F5F6-4A59-9938-788BCB66FB91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3DE23-A51F-4869-BBC4-F6E300E5E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18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1B51-F5F6-4A59-9938-788BCB66FB91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3DE23-A51F-4869-BBC4-F6E300E5E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260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1B51-F5F6-4A59-9938-788BCB66FB91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3DE23-A51F-4869-BBC4-F6E300E5E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07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91B51-F5F6-4A59-9938-788BCB66FB91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3DE23-A51F-4869-BBC4-F6E300E5E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47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3713"/>
            <a:ext cx="10515600" cy="9398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Федеральное государственное бюджетное образовательное учреждение среднего профессионального образования «Медицинский колледж» Управления делами Президента Российской Федерации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3333" r="16944" b="16666"/>
          <a:stretch/>
        </p:blipFill>
        <p:spPr>
          <a:xfrm>
            <a:off x="8263255" y="1449799"/>
            <a:ext cx="2971800" cy="3630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17872" y="1514476"/>
            <a:ext cx="5595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ФИЛИНА ВАЛЕНТИНА ВАСИЛЬЕВНА</a:t>
            </a:r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037853"/>
            <a:ext cx="77628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Стаж работы в колледже – 39 лет</a:t>
            </a:r>
          </a:p>
          <a:p>
            <a:r>
              <a:rPr lang="ru-RU" sz="2400" dirty="0" smtClean="0"/>
              <a:t>С 01 сентября 1978 года в  должности преподавателя</a:t>
            </a:r>
          </a:p>
          <a:p>
            <a:r>
              <a:rPr lang="ru-RU" sz="2400" dirty="0" smtClean="0"/>
              <a:t>С 11 ноября 1991 года – заместитель директора по административно-хозяйственной работе</a:t>
            </a:r>
          </a:p>
          <a:p>
            <a:endParaRPr lang="ru-RU" sz="1200" dirty="0" smtClean="0"/>
          </a:p>
          <a:p>
            <a:r>
              <a:rPr lang="ru-RU" sz="2400" dirty="0" smtClean="0"/>
              <a:t>Преподаваемые дисциплины: Сестринское дело, Биомедицинская этика, Основы реабилитации</a:t>
            </a:r>
          </a:p>
          <a:p>
            <a:endParaRPr lang="ru-RU" sz="1200" dirty="0" smtClean="0"/>
          </a:p>
          <a:p>
            <a:r>
              <a:rPr lang="ru-RU" sz="2400" dirty="0" smtClean="0"/>
              <a:t>Квалификационная категория: высшая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5080877"/>
            <a:ext cx="9617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Награды, поощрения: Значок «Отличнику здравоохранения», Значок </a:t>
            </a:r>
          </a:p>
          <a:p>
            <a:r>
              <a:rPr lang="ru-RU" sz="2400" dirty="0" smtClean="0"/>
              <a:t>«За добросовестный труд», медаль «В Память 850-летия Москвы», </a:t>
            </a:r>
          </a:p>
          <a:p>
            <a:r>
              <a:rPr lang="ru-RU" sz="2400" dirty="0" smtClean="0"/>
              <a:t>Благодарность Управления делами Президента РФ, Почетная грамота</a:t>
            </a:r>
          </a:p>
          <a:p>
            <a:r>
              <a:rPr lang="ru-RU" sz="2400" dirty="0" smtClean="0"/>
              <a:t>Управления делами Президента РФ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180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117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ОБУЧЕНИЕ И ПОВЫШЕНИЕ КВАЛИФИКАЦИИ 2014-2015 гг.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19" y="1224621"/>
            <a:ext cx="7364606" cy="516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4" y="1224621"/>
            <a:ext cx="2465228" cy="3528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946858" y="1263701"/>
            <a:ext cx="3966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«Организация Сестринского дела»</a:t>
            </a:r>
          </a:p>
          <a:p>
            <a:pPr algn="ctr"/>
            <a:r>
              <a:rPr lang="ru-RU" sz="2000" dirty="0" smtClean="0"/>
              <a:t>усовершенствование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734226" y="2164283"/>
            <a:ext cx="2860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«Медицинский массаж»</a:t>
            </a:r>
          </a:p>
          <a:p>
            <a:pPr algn="ctr"/>
            <a:r>
              <a:rPr lang="ru-RU" sz="2000" dirty="0" smtClean="0"/>
              <a:t>усовершенствование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325268" y="5389339"/>
            <a:ext cx="2905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«Лечебная физкультура»</a:t>
            </a:r>
          </a:p>
          <a:p>
            <a:pPr algn="ctr"/>
            <a:r>
              <a:rPr lang="ru-RU" sz="2000" dirty="0" smtClean="0"/>
              <a:t>усовершенствование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4792240"/>
            <a:ext cx="3784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Центр консалтинга </a:t>
            </a:r>
            <a:r>
              <a:rPr lang="ru-RU" sz="2000" dirty="0"/>
              <a:t>и сертификации «ПрофЭксперт» </a:t>
            </a:r>
            <a:r>
              <a:rPr lang="ru-RU" sz="2000" dirty="0" smtClean="0"/>
              <a:t>Свидетельство «Система </a:t>
            </a:r>
            <a:r>
              <a:rPr lang="ru-RU" sz="2000" dirty="0"/>
              <a:t>менеджмента качества в </a:t>
            </a:r>
            <a:r>
              <a:rPr lang="ru-RU" sz="2000" dirty="0" smtClean="0"/>
              <a:t>образовательном учреждении»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45050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3350"/>
            <a:ext cx="10515600" cy="8001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КАБИНЕТ МАССАЖА И ЛЕЧЕБНОЙ ФИЗКУЛЬТУРЫ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497" y="3759198"/>
            <a:ext cx="4343399" cy="289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5" y="3759199"/>
            <a:ext cx="4343397" cy="289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5" y="835024"/>
            <a:ext cx="4386263" cy="292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63" y="835024"/>
            <a:ext cx="4395787" cy="2930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13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175"/>
            <a:ext cx="10515600" cy="48577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ЗАНЯТИЯ ПО ДИСЦИПЛИНЕ «ОСНОВЫ РЕАБИЛИТАЦИИ»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2" t="1946" r="29259" b="25277"/>
          <a:stretch/>
        </p:blipFill>
        <p:spPr>
          <a:xfrm>
            <a:off x="4555724" y="2258274"/>
            <a:ext cx="3222773" cy="2999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 r="37037"/>
          <a:stretch/>
        </p:blipFill>
        <p:spPr>
          <a:xfrm>
            <a:off x="6648450" y="742951"/>
            <a:ext cx="4087359" cy="2924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0"/>
          <a:stretch/>
        </p:blipFill>
        <p:spPr>
          <a:xfrm>
            <a:off x="1378160" y="742950"/>
            <a:ext cx="4165390" cy="292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r="35093"/>
          <a:stretch/>
        </p:blipFill>
        <p:spPr>
          <a:xfrm>
            <a:off x="6724650" y="3848098"/>
            <a:ext cx="4011159" cy="2865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667"/>
          <a:stretch/>
        </p:blipFill>
        <p:spPr>
          <a:xfrm>
            <a:off x="1378160" y="3848098"/>
            <a:ext cx="4070140" cy="283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80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32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ПЕЧАТНЫЕ РАБОТЫ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866775"/>
            <a:ext cx="10961558" cy="57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149</Words>
  <Application>Microsoft Office PowerPoint</Application>
  <PresentationFormat>Широкоэкранный</PresentationFormat>
  <Paragraphs>30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Aharoni</vt:lpstr>
      <vt:lpstr>Arial</vt:lpstr>
      <vt:lpstr>Calibri</vt:lpstr>
      <vt:lpstr>Calibri Light</vt:lpstr>
      <vt:lpstr>Тема Office</vt:lpstr>
      <vt:lpstr>Федеральное государственное бюджетное образовательное учреждение среднего профессионального образования «Медицинский колледж» Управления делами Президента Российской Федерации</vt:lpstr>
      <vt:lpstr>ОБУЧЕНИЕ И ПОВЫШЕНИЕ КВАЛИФИКАЦИИ 2014-2015 гг.</vt:lpstr>
      <vt:lpstr>КАБИНЕТ МАССАЖА И ЛЕЧЕБНОЙ ФИЗКУЛЬТУРЫ</vt:lpstr>
      <vt:lpstr>ЗАНЯТИЯ ПО ДИСЦИПЛИНЕ «ОСНОВЫ РЕАБИЛИТАЦИИ»</vt:lpstr>
      <vt:lpstr>ПЕЧАТНЫЕ РАБОТЫ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Колледж</dc:creator>
  <cp:lastModifiedBy>Колледж</cp:lastModifiedBy>
  <cp:revision>28</cp:revision>
  <dcterms:created xsi:type="dcterms:W3CDTF">2015-11-25T06:05:35Z</dcterms:created>
  <dcterms:modified xsi:type="dcterms:W3CDTF">2015-11-30T12:17:11Z</dcterms:modified>
</cp:coreProperties>
</file>