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1" r:id="rId4"/>
    <p:sldId id="263" r:id="rId5"/>
    <p:sldId id="264" r:id="rId6"/>
    <p:sldId id="266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54F35F8-B820-4891-AE00-5CF144DEB076}">
          <p14:sldIdLst>
            <p14:sldId id="258"/>
            <p14:sldId id="267"/>
          </p14:sldIdLst>
        </p14:section>
        <p14:section name="Раздел без заголовка" id="{975688F9-F989-4939-845E-5698C92FC206}">
          <p14:sldIdLst>
            <p14:sldId id="261"/>
            <p14:sldId id="263"/>
            <p14:sldId id="264"/>
            <p14:sldId id="266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613" userDrawn="1">
          <p15:clr>
            <a:srgbClr val="A4A3A4"/>
          </p15:clr>
        </p15:guide>
        <p15:guide id="4" pos="40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72" y="60"/>
      </p:cViewPr>
      <p:guideLst>
        <p:guide orient="horz" pos="2137"/>
        <p:guide pos="3840"/>
        <p:guide pos="3613"/>
        <p:guide pos="4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1B51-F5F6-4A59-9938-788BCB66FB9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DE23-A51F-4869-BBC4-F6E300E5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2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1B51-F5F6-4A59-9938-788BCB66FB9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DE23-A51F-4869-BBC4-F6E300E5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34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1B51-F5F6-4A59-9938-788BCB66FB9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DE23-A51F-4869-BBC4-F6E300E5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42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1B51-F5F6-4A59-9938-788BCB66FB9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DE23-A51F-4869-BBC4-F6E300E5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1B51-F5F6-4A59-9938-788BCB66FB9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DE23-A51F-4869-BBC4-F6E300E5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1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1B51-F5F6-4A59-9938-788BCB66FB9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DE23-A51F-4869-BBC4-F6E300E5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59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1B51-F5F6-4A59-9938-788BCB66FB9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DE23-A51F-4869-BBC4-F6E300E5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1B51-F5F6-4A59-9938-788BCB66FB9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DE23-A51F-4869-BBC4-F6E300E5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55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1B51-F5F6-4A59-9938-788BCB66FB9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DE23-A51F-4869-BBC4-F6E300E5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18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1B51-F5F6-4A59-9938-788BCB66FB9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DE23-A51F-4869-BBC4-F6E300E5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6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1B51-F5F6-4A59-9938-788BCB66FB9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DE23-A51F-4869-BBC4-F6E300E5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07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91B51-F5F6-4A59-9938-788BCB66FB9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3DE23-A51F-4869-BBC4-F6E300E5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7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3713"/>
            <a:ext cx="10515600" cy="939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Федеральное государственное бюджетное образовательное учреждение среднего профессионального образования «Медицинский колледж» Управления делами Президента Российской Федерации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65112" y="1375509"/>
            <a:ext cx="5162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haroni" panose="02010803020104030203" pitchFamily="2" charset="-79"/>
              </a:rPr>
              <a:t>КЛИМОВА ОЛЬГА МИХАЙЛОВНА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015" y="2173357"/>
            <a:ext cx="2807785" cy="3650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9270" y="2173357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Заслуженный врач  России</a:t>
            </a:r>
            <a:r>
              <a:rPr lang="ru-RU" dirty="0"/>
              <a:t>  </a:t>
            </a:r>
            <a:r>
              <a:rPr lang="ru-RU" i="1" dirty="0"/>
              <a:t>высшей </a:t>
            </a:r>
            <a:r>
              <a:rPr lang="ru-RU" dirty="0" smtClean="0"/>
              <a:t>квалификационной </a:t>
            </a:r>
            <a:r>
              <a:rPr lang="ru-RU" dirty="0"/>
              <a:t>категории</a:t>
            </a:r>
          </a:p>
          <a:p>
            <a:r>
              <a:rPr lang="ru-RU" b="1" dirty="0"/>
              <a:t>Образование -</a:t>
            </a:r>
            <a:r>
              <a:rPr lang="ru-RU" dirty="0"/>
              <a:t> </a:t>
            </a:r>
            <a:r>
              <a:rPr lang="ru-RU" b="1" i="1" dirty="0"/>
              <a:t>высшее медицинское,</a:t>
            </a:r>
            <a:r>
              <a:rPr lang="ru-RU" b="1" dirty="0"/>
              <a:t> </a:t>
            </a:r>
            <a:r>
              <a:rPr lang="ru-RU" dirty="0"/>
              <a:t>квалификация врач-терапевт.</a:t>
            </a:r>
          </a:p>
          <a:p>
            <a:r>
              <a:rPr lang="ru-RU" b="1" dirty="0"/>
              <a:t>Должность </a:t>
            </a:r>
            <a:r>
              <a:rPr lang="ru-RU" dirty="0"/>
              <a:t>в настоящее время </a:t>
            </a:r>
            <a:r>
              <a:rPr lang="ru-RU" b="1" dirty="0"/>
              <a:t>- </a:t>
            </a:r>
            <a:r>
              <a:rPr lang="ru-RU" b="1" i="1" dirty="0"/>
              <a:t>преподаватель </a:t>
            </a:r>
            <a:r>
              <a:rPr lang="ru-RU" dirty="0" smtClean="0"/>
              <a:t>ФГБОУ </a:t>
            </a:r>
            <a:r>
              <a:rPr lang="ru-RU" dirty="0"/>
              <a:t>СПО «Медицинский колледж» УД Президента РФ.</a:t>
            </a:r>
          </a:p>
          <a:p>
            <a:r>
              <a:rPr lang="ru-RU" b="1" dirty="0"/>
              <a:t>Общий стаж </a:t>
            </a:r>
            <a:r>
              <a:rPr lang="ru-RU" dirty="0"/>
              <a:t>работы</a:t>
            </a:r>
            <a:r>
              <a:rPr lang="ru-RU" b="1" dirty="0"/>
              <a:t> – </a:t>
            </a:r>
            <a:r>
              <a:rPr lang="ru-RU" b="1" i="1" dirty="0"/>
              <a:t>50 лет </a:t>
            </a:r>
            <a:r>
              <a:rPr lang="ru-RU" dirty="0"/>
              <a:t>в системе ГМУ УД Президента РФ   /бывшем 4ГУ МЗ СССР/,  из которых - 29 лет в качестве заведующей  медицинским пунктом  Московского Кремля. </a:t>
            </a:r>
          </a:p>
          <a:p>
            <a:r>
              <a:rPr lang="ru-RU" b="1" dirty="0"/>
              <a:t>Стаж педагогической </a:t>
            </a:r>
            <a:r>
              <a:rPr lang="ru-RU" dirty="0"/>
              <a:t>работы -  </a:t>
            </a:r>
            <a:r>
              <a:rPr lang="ru-RU" b="1" i="1" dirty="0"/>
              <a:t>7 лет</a:t>
            </a:r>
            <a:r>
              <a:rPr lang="ru-RU" b="1" dirty="0"/>
              <a:t> </a:t>
            </a:r>
            <a:r>
              <a:rPr lang="ru-RU" dirty="0"/>
              <a:t>в ФГБОУ СПО «Медицинский колледж» УД Президента РФ.</a:t>
            </a:r>
          </a:p>
          <a:p>
            <a:r>
              <a:rPr lang="ru-RU" dirty="0"/>
              <a:t>	</a:t>
            </a:r>
            <a:r>
              <a:rPr lang="ru-RU" dirty="0" smtClean="0"/>
              <a:t>Кроме </a:t>
            </a:r>
            <a:r>
              <a:rPr lang="ru-RU" dirty="0"/>
              <a:t>того, /в период работы на медицинском пункте/ руководила занятиями среднего медперсонала по оказанию скорой медицинской помощи в созданной «Школе фельдшеров».</a:t>
            </a:r>
          </a:p>
          <a:p>
            <a:r>
              <a:rPr lang="ru-RU" b="1" dirty="0"/>
              <a:t>Квалификационная категория /</a:t>
            </a:r>
            <a:r>
              <a:rPr lang="ru-RU" u="sng" dirty="0"/>
              <a:t>по должности  </a:t>
            </a:r>
            <a:r>
              <a:rPr lang="ru-RU" u="sng" dirty="0" smtClean="0"/>
              <a:t>преподаватель</a:t>
            </a:r>
            <a:r>
              <a:rPr lang="ru-RU" u="sng" dirty="0"/>
              <a:t>/ </a:t>
            </a:r>
            <a:r>
              <a:rPr lang="ru-RU" b="1" dirty="0"/>
              <a:t>- </a:t>
            </a:r>
            <a:r>
              <a:rPr lang="ru-RU" b="1" i="1" dirty="0"/>
              <a:t>первая</a:t>
            </a:r>
            <a:r>
              <a:rPr lang="ru-RU" dirty="0"/>
              <a:t>/присвоенная в 2011году, приказ№57от30.06. 2011/. </a:t>
            </a:r>
          </a:p>
        </p:txBody>
      </p:sp>
    </p:spTree>
    <p:extLst>
      <p:ext uri="{BB962C8B-B14F-4D97-AF65-F5344CB8AC3E}">
        <p14:creationId xmlns:p14="http://schemas.microsoft.com/office/powerpoint/2010/main" val="2918040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765" y="57665"/>
            <a:ext cx="120992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	Преподаваемые </a:t>
            </a:r>
            <a:r>
              <a:rPr lang="ru-RU" b="1" dirty="0"/>
              <a:t>дисциплины:</a:t>
            </a:r>
            <a:endParaRPr lang="ru-RU" dirty="0"/>
          </a:p>
          <a:p>
            <a:r>
              <a:rPr lang="ru-RU" dirty="0"/>
              <a:t>-Сестринское дело в терапии,</a:t>
            </a:r>
          </a:p>
          <a:p>
            <a:r>
              <a:rPr lang="ru-RU" dirty="0"/>
              <a:t>-Лечебное дело в терапии,</a:t>
            </a:r>
          </a:p>
          <a:p>
            <a:r>
              <a:rPr lang="ru-RU" dirty="0"/>
              <a:t>-Реаниматология,</a:t>
            </a:r>
          </a:p>
          <a:p>
            <a:r>
              <a:rPr lang="ru-RU" dirty="0"/>
              <a:t>-Сестринский уход при различных заболеваниях и состояниях внутренних органов,</a:t>
            </a:r>
          </a:p>
          <a:p>
            <a:r>
              <a:rPr lang="ru-RU" dirty="0"/>
              <a:t>-Организация профессиональной деятельности фельдшеров.</a:t>
            </a:r>
          </a:p>
          <a:p>
            <a:r>
              <a:rPr lang="ru-RU" b="1" dirty="0" smtClean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ru-RU" b="1" dirty="0" smtClean="0"/>
              <a:t>Награды</a:t>
            </a:r>
            <a:r>
              <a:rPr lang="ru-RU" b="1" dirty="0"/>
              <a:t>:</a:t>
            </a:r>
            <a:endParaRPr lang="ru-RU" dirty="0"/>
          </a:p>
          <a:p>
            <a:r>
              <a:rPr lang="ru-RU" b="1" dirty="0"/>
              <a:t>-</a:t>
            </a:r>
            <a:r>
              <a:rPr lang="ru-RU" dirty="0"/>
              <a:t>звание  «</a:t>
            </a:r>
            <a:r>
              <a:rPr lang="ru-RU" i="1" dirty="0"/>
              <a:t>Заслуженный врач России»,  </a:t>
            </a:r>
            <a:endParaRPr lang="ru-RU" dirty="0"/>
          </a:p>
          <a:p>
            <a:r>
              <a:rPr lang="ru-RU" dirty="0" smtClean="0"/>
              <a:t>-медаль </a:t>
            </a:r>
            <a:r>
              <a:rPr lang="ru-RU" dirty="0"/>
              <a:t>УД Президента РФ  </a:t>
            </a:r>
            <a:r>
              <a:rPr lang="ru-RU" i="1" dirty="0"/>
              <a:t>«Участнику строительства резиденции Президента в Московском Кремле»,</a:t>
            </a:r>
            <a:endParaRPr lang="ru-RU" dirty="0"/>
          </a:p>
          <a:p>
            <a:r>
              <a:rPr lang="ru-RU" dirty="0"/>
              <a:t>-медаль МЦ УД Президента РФ «</a:t>
            </a:r>
            <a:r>
              <a:rPr lang="ru-RU" i="1" dirty="0"/>
              <a:t>к 400летию Кремлевской медицины»,</a:t>
            </a:r>
            <a:endParaRPr lang="ru-RU" dirty="0"/>
          </a:p>
          <a:p>
            <a:r>
              <a:rPr lang="ru-RU" dirty="0"/>
              <a:t>-медаль  «</a:t>
            </a:r>
            <a:r>
              <a:rPr lang="ru-RU" i="1" dirty="0"/>
              <a:t>Ветеран труда</a:t>
            </a:r>
            <a:r>
              <a:rPr lang="ru-RU" i="1" dirty="0" smtClean="0"/>
              <a:t>»,</a:t>
            </a:r>
          </a:p>
          <a:p>
            <a:r>
              <a:rPr lang="ru-RU" dirty="0" smtClean="0"/>
              <a:t>-значок </a:t>
            </a:r>
            <a:r>
              <a:rPr lang="ru-RU" dirty="0"/>
              <a:t>МЦ УД Президента РФ «</a:t>
            </a:r>
            <a:r>
              <a:rPr lang="ru-RU" i="1" dirty="0"/>
              <a:t>За добросовестный труд»,</a:t>
            </a:r>
            <a:endParaRPr lang="ru-RU" dirty="0"/>
          </a:p>
          <a:p>
            <a:r>
              <a:rPr lang="ru-RU" dirty="0"/>
              <a:t>-значок «</a:t>
            </a:r>
            <a:r>
              <a:rPr lang="ru-RU" i="1" dirty="0"/>
              <a:t>Отличнику здравоохранения</a:t>
            </a:r>
            <a:r>
              <a:rPr lang="ru-RU" i="1" dirty="0" smtClean="0"/>
              <a:t>».</a:t>
            </a:r>
            <a:endParaRPr lang="ru-RU" dirty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	Почетные </a:t>
            </a:r>
            <a:r>
              <a:rPr lang="ru-RU" b="1" dirty="0"/>
              <a:t>грамоты:</a:t>
            </a:r>
            <a:endParaRPr lang="ru-RU" dirty="0"/>
          </a:p>
          <a:p>
            <a:r>
              <a:rPr lang="ru-RU" dirty="0" smtClean="0"/>
              <a:t>-грамоты УД </a:t>
            </a:r>
            <a:r>
              <a:rPr lang="ru-RU" dirty="0"/>
              <a:t>Президента РФ  </a:t>
            </a:r>
            <a:r>
              <a:rPr lang="ru-RU" i="1" dirty="0"/>
              <a:t>«За многолетнюю службу в Московском Кремле</a:t>
            </a:r>
            <a:r>
              <a:rPr lang="ru-RU" i="1" dirty="0" smtClean="0"/>
              <a:t>»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 smtClean="0"/>
              <a:t>-грамоты МЦ </a:t>
            </a:r>
            <a:r>
              <a:rPr lang="ru-RU" dirty="0"/>
              <a:t>УД Президента РФ </a:t>
            </a:r>
            <a:r>
              <a:rPr lang="ru-RU" i="1" dirty="0"/>
              <a:t>«За добросовестный </a:t>
            </a:r>
            <a:r>
              <a:rPr lang="ru-RU" i="1" dirty="0" smtClean="0"/>
              <a:t>труд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  <a:p>
            <a:r>
              <a:rPr lang="ru-RU" b="1" dirty="0" smtClean="0"/>
              <a:t>	Многократное </a:t>
            </a:r>
            <a:r>
              <a:rPr lang="ru-RU" b="1" dirty="0"/>
              <a:t>повышение врачебной квалификации</a:t>
            </a:r>
            <a:r>
              <a:rPr lang="ru-RU" dirty="0"/>
              <a:t>/ на базах </a:t>
            </a:r>
            <a:r>
              <a:rPr lang="ru-RU" dirty="0" err="1"/>
              <a:t>ЦОЛИУв</a:t>
            </a:r>
            <a:r>
              <a:rPr lang="ru-RU" dirty="0"/>
              <a:t> и УНЦ МЦ УДП РФ/, с получением сертификатов по специальностям: неотложная помощь, терапия, функциональная диагностика, ФТЛ, мануальная терапия,   медицинская психология, организация здравоохранения </a:t>
            </a:r>
            <a:r>
              <a:rPr lang="ru-RU" dirty="0" smtClean="0"/>
              <a:t>и </a:t>
            </a:r>
            <a:r>
              <a:rPr lang="ru-RU" dirty="0"/>
              <a:t>маркетинг.</a:t>
            </a:r>
          </a:p>
        </p:txBody>
      </p:sp>
    </p:spTree>
    <p:extLst>
      <p:ext uri="{BB962C8B-B14F-4D97-AF65-F5344CB8AC3E}">
        <p14:creationId xmlns:p14="http://schemas.microsoft.com/office/powerpoint/2010/main" val="1614109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928" y="-16900"/>
            <a:ext cx="10515600" cy="8275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dirty="0" smtClean="0">
                <a:solidFill>
                  <a:srgbClr val="7030A0"/>
                </a:solidFill>
              </a:rPr>
              <a:t>ОБУЧЕНИЕ И ПОВЫШЕНИЕ КВАЛИФИКАЦИИ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РАМКАХ НЕПРЕРЫВНОГО ПОСТДИПЛОМНОГО </a:t>
            </a:r>
            <a:r>
              <a:rPr lang="ru-RU" sz="2000" b="1" dirty="0" smtClean="0"/>
              <a:t>ОБРАЗОВАНИЯ </a:t>
            </a:r>
            <a:br>
              <a:rPr lang="ru-RU" sz="2000" b="1" dirty="0" smtClean="0"/>
            </a:br>
            <a:r>
              <a:rPr lang="ru-RU" sz="1800" b="1" dirty="0" smtClean="0"/>
              <a:t>201</a:t>
            </a:r>
            <a:r>
              <a:rPr lang="en-US" sz="1800" b="1" dirty="0"/>
              <a:t>0</a:t>
            </a:r>
            <a:r>
              <a:rPr lang="ru-RU" sz="1800" b="1" dirty="0"/>
              <a:t>-2015 гг.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68306" y="5194091"/>
            <a:ext cx="3548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2015г</a:t>
            </a:r>
            <a:r>
              <a:rPr lang="ru-RU" sz="1600" dirty="0"/>
              <a:t>, Крокус центр «</a:t>
            </a:r>
            <a:r>
              <a:rPr lang="ru-RU" sz="1600" i="1" dirty="0"/>
              <a:t>Х Национальный конгресс </a:t>
            </a:r>
            <a:r>
              <a:rPr lang="ru-RU" sz="1600" i="1" dirty="0" smtClean="0"/>
              <a:t>терапевтов»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2" y="1489201"/>
            <a:ext cx="3120824" cy="4321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0817" y="1294746"/>
            <a:ext cx="2246243" cy="3110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568306" y="2849837"/>
            <a:ext cx="3061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2015г</a:t>
            </a:r>
            <a:r>
              <a:rPr lang="ru-RU" sz="1600" dirty="0"/>
              <a:t>,  ГМУ УД Президента РФ Научно-практическая международная конференция</a:t>
            </a:r>
            <a:r>
              <a:rPr lang="ru-RU" sz="1600" dirty="0" smtClean="0"/>
              <a:t>»</a:t>
            </a:r>
            <a:endParaRPr lang="ru-RU" sz="16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5376" y="3287411"/>
            <a:ext cx="2114710" cy="29311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08819" y="5732711"/>
            <a:ext cx="2466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2014г</a:t>
            </a:r>
            <a:r>
              <a:rPr lang="ru-RU" sz="1600" dirty="0"/>
              <a:t>, ЦКБ с поликлиникой УД Президента РФ  </a:t>
            </a:r>
            <a:r>
              <a:rPr lang="ru-RU" sz="1600" i="1" dirty="0"/>
              <a:t>«Кардиология 2014»,</a:t>
            </a:r>
            <a:r>
              <a:rPr lang="ru-RU" sz="16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69672" y="5732711"/>
            <a:ext cx="2978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2014г</a:t>
            </a:r>
            <a:r>
              <a:rPr lang="ru-RU" sz="1600" dirty="0" smtClean="0"/>
              <a:t>,Крокус центр«</a:t>
            </a:r>
            <a:r>
              <a:rPr lang="ru-RU" sz="1600" i="1" dirty="0"/>
              <a:t>1</a:t>
            </a:r>
            <a:r>
              <a:rPr lang="ru-RU" sz="1600" i="1" dirty="0" smtClean="0"/>
              <a:t>Х </a:t>
            </a:r>
            <a:r>
              <a:rPr lang="ru-RU" sz="1600" i="1" dirty="0"/>
              <a:t>Национальный конгресс терапевтов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-69672" y="82195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b="1" dirty="0"/>
              <a:t>2010г</a:t>
            </a:r>
            <a:r>
              <a:rPr lang="ru-RU" dirty="0"/>
              <a:t>,  РМАПО  </a:t>
            </a:r>
            <a:r>
              <a:rPr lang="ru-RU" i="1" dirty="0"/>
              <a:t>«Современные технологии обучения»,</a:t>
            </a:r>
            <a:r>
              <a:rPr lang="ru-RU" dirty="0"/>
              <a:t> </a:t>
            </a:r>
            <a:r>
              <a:rPr lang="ru-RU" b="1" dirty="0"/>
              <a:t>144часа;</a:t>
            </a:r>
            <a:r>
              <a:rPr lang="ru-RU" dirty="0"/>
              <a:t>  </a:t>
            </a:r>
          </a:p>
          <a:p>
            <a:r>
              <a:rPr lang="ru-RU" dirty="0"/>
              <a:t>-</a:t>
            </a:r>
            <a:r>
              <a:rPr lang="ru-RU" b="1" dirty="0"/>
              <a:t>2012г</a:t>
            </a:r>
            <a:r>
              <a:rPr lang="ru-RU" dirty="0"/>
              <a:t>, Центр консалтинга и сертификации «</a:t>
            </a:r>
            <a:r>
              <a:rPr lang="ru-RU" dirty="0" err="1"/>
              <a:t>ПрофЭксперт</a:t>
            </a:r>
            <a:r>
              <a:rPr lang="ru-RU" dirty="0"/>
              <a:t>»/ </a:t>
            </a:r>
            <a:r>
              <a:rPr lang="ru-RU" i="1" dirty="0"/>
              <a:t>«Управление качеством на базе стандартов ИСО 9000»</a:t>
            </a:r>
            <a:r>
              <a:rPr lang="ru-RU" dirty="0"/>
              <a:t>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56" y="1606914"/>
            <a:ext cx="2400000" cy="408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233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3350"/>
            <a:ext cx="10515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КАБИНЕТ ТЕРАПИИ №414 </a:t>
            </a:r>
            <a:br>
              <a:rPr lang="ru-RU" sz="2800" b="1" dirty="0" smtClean="0"/>
            </a:br>
            <a:r>
              <a:rPr lang="ru-RU" sz="2700" b="1" dirty="0" smtClean="0"/>
              <a:t>дисциплина «Уход при различных заболеваниях и состояниях»</a:t>
            </a:r>
            <a:endParaRPr lang="ru-RU" sz="27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450"/>
            <a:ext cx="4694255" cy="2731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689" y="1728169"/>
            <a:ext cx="2730674" cy="431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98" y="928069"/>
            <a:ext cx="4855385" cy="2737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97" y="4120897"/>
            <a:ext cx="4855386" cy="2737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20897"/>
            <a:ext cx="4694255" cy="2737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135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7175"/>
            <a:ext cx="10515600" cy="4857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ЗАНЯТИЯ </a:t>
            </a:r>
            <a:r>
              <a:rPr lang="ru-RU" sz="2700" b="1" dirty="0" smtClean="0"/>
              <a:t>по дисциплине «Уход при различных заболеваниях и состоянии»</a:t>
            </a:r>
            <a:endParaRPr lang="ru-RU" sz="27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44" y="1362558"/>
            <a:ext cx="4719234" cy="2792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0" y="4154822"/>
            <a:ext cx="4795203" cy="2703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34183" y="1033670"/>
            <a:ext cx="308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ТЕОРИТИЧЕСКИЕ ЗАНЯТИЯ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17875" y="1033670"/>
            <a:ext cx="372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ПРАКТИЧЕСКИЕ ЗАНЯТИЯ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23" y="2634419"/>
            <a:ext cx="3060268" cy="2964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48" y="4156171"/>
            <a:ext cx="4748299" cy="267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867" y="1317210"/>
            <a:ext cx="4710280" cy="2936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8079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105" y="126586"/>
            <a:ext cx="11449879" cy="8408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СОЗДАННЫЕ МЕТОДИЧЕСКИЕ ПОСОБИЯ С ВОЗМОЖНЫМ ИСПОЛЬЗОВАНИЕМ В «МЕДИЦИНСКОМ КОЛЛЕДЖЕ»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7649" y="2608737"/>
            <a:ext cx="3652737" cy="24312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7250" y="5650725"/>
            <a:ext cx="3445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МЕТОДИЧЕСКАЯ РАЗРАЗБОТКА УЧЕБНОГО ЗАНЯТИЯ «ОСТЕОПОРОЗ»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09" y="857903"/>
            <a:ext cx="3127512" cy="4792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2922" y="5650725"/>
            <a:ext cx="3061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/>
              <a:t>КОНТРОЛЬНО-ИЗМЕРИТЕЛЬНЫЕ </a:t>
            </a:r>
            <a:r>
              <a:rPr lang="ru-RU" dirty="0" smtClean="0"/>
              <a:t>МАТЕРИАЛЫ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064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444" y="0"/>
            <a:ext cx="10515600" cy="66854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ДОПОЛНИТЕЛЬНАЯ ИНФОРМАЦИЯ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74951"/>
            <a:ext cx="4779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Введение кружка «Сестринский уход в терапии 3 и 4 курсы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95" y="1205948"/>
            <a:ext cx="2091966" cy="33021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04" y="1205948"/>
            <a:ext cx="1907787" cy="3302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66" y="1205948"/>
            <a:ext cx="2070940" cy="33021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t="7097" r="9793" b="4780"/>
          <a:stretch/>
        </p:blipFill>
        <p:spPr>
          <a:xfrm>
            <a:off x="332504" y="4508114"/>
            <a:ext cx="4253346" cy="23691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" t="9696" r="677" b="-9696"/>
          <a:stretch/>
        </p:blipFill>
        <p:spPr>
          <a:xfrm>
            <a:off x="5061382" y="2369127"/>
            <a:ext cx="7113215" cy="49599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72282" y="1205948"/>
            <a:ext cx="3509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ПРОВЕДЕНИЕ МЕТОДИЧЕСКИХ КОНСУЛЬТАЦИЙ ПО ПОДГОТОВКЕ ВЫПУСКНЫХ КВАЛИФИКАЦИОННЫХ РАБОТ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2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0"/>
            <a:ext cx="5985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ПОДГОТОВКА ЛЕКЦИОННЫХ МАТЕРИАЛОВ НА ЭЛЕКТРОННЫХ НОСИТЕЛЯХ ДЛЯ 3 – 4 КУРСОВ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669"/>
            <a:ext cx="3194042" cy="2395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67" y="2107195"/>
            <a:ext cx="3194043" cy="23955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090"/>
            <a:ext cx="3163774" cy="26827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09" y="1012687"/>
            <a:ext cx="3194044" cy="23955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94" y="2042895"/>
            <a:ext cx="3279777" cy="24598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051" y="4009606"/>
            <a:ext cx="3000949" cy="22507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31" y="4502728"/>
            <a:ext cx="3189853" cy="239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764" y="581891"/>
            <a:ext cx="6698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dirty="0" smtClean="0"/>
              <a:t>ПОСЕЩЕНИЕ НАУЧНО-ПРАКТИЧЕСКИХ КОНФЕРЕНЦИЙ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" t="3579" r="2572" b="3401"/>
          <a:stretch/>
        </p:blipFill>
        <p:spPr>
          <a:xfrm rot="16200000">
            <a:off x="8268958" y="3309031"/>
            <a:ext cx="2830734" cy="4267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 t="3419" r="2022" b="2668"/>
          <a:stretch/>
        </p:blipFill>
        <p:spPr>
          <a:xfrm rot="16200000">
            <a:off x="7952223" y="9165"/>
            <a:ext cx="3616601" cy="441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752"/>
            <a:ext cx="7301664" cy="547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226</Words>
  <Application>Microsoft Office PowerPoint</Application>
  <PresentationFormat>Широкоэкранный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Тема Office</vt:lpstr>
      <vt:lpstr>Федеральное государственное бюджетное образовательное учреждение среднего профессионального образования «Медицинский колледж» Управления делами Президента Российской Федерации</vt:lpstr>
      <vt:lpstr>Презентация PowerPoint</vt:lpstr>
      <vt:lpstr>  ОБУЧЕНИЕ И ПОВЫШЕНИЕ КВАЛИФИКАЦИИ  В РАМКАХ НЕПРЕРЫВНОГО ПОСТДИПЛОМНОГО ОБРАЗОВАНИЯ  2010-2015 гг.  </vt:lpstr>
      <vt:lpstr>КАБИНЕТ ТЕРАПИИ №414  дисциплина «Уход при различных заболеваниях и состояниях»</vt:lpstr>
      <vt:lpstr>ЗАНЯТИЯ по дисциплине «Уход при различных заболеваниях и состоянии»</vt:lpstr>
      <vt:lpstr> СОЗДАННЫЕ МЕТОДИЧЕСКИЕ ПОСОБИЯ С ВОЗМОЖНЫМ ИСПОЛЬЗОВАНИЕМ В «МЕДИЦИНСКОМ КОЛЛЕДЖЕ» </vt:lpstr>
      <vt:lpstr>ДОПОЛНИТЕЛЬНАЯ ИНФОРМАЦИЯ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Колледж</dc:creator>
  <cp:lastModifiedBy>Колледж</cp:lastModifiedBy>
  <cp:revision>63</cp:revision>
  <dcterms:created xsi:type="dcterms:W3CDTF">2015-11-25T06:05:35Z</dcterms:created>
  <dcterms:modified xsi:type="dcterms:W3CDTF">2015-12-03T10:21:53Z</dcterms:modified>
</cp:coreProperties>
</file>