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0" r:id="rId1"/>
  </p:sldMasterIdLst>
  <p:notesMasterIdLst>
    <p:notesMasterId r:id="rId9"/>
  </p:notesMasterIdLst>
  <p:sldIdLst>
    <p:sldId id="264" r:id="rId2"/>
    <p:sldId id="281" r:id="rId3"/>
    <p:sldId id="282" r:id="rId4"/>
    <p:sldId id="284" r:id="rId5"/>
    <p:sldId id="273" r:id="rId6"/>
    <p:sldId id="279" r:id="rId7"/>
    <p:sldId id="267" r:id="rId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BFD1E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29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B8BDD3-D218-4CED-B66A-62369415E579}" type="datetimeFigureOut">
              <a:rPr lang="en-US" smtClean="0"/>
              <a:t>10/2/2007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EF294A-0F97-4002-A395-670AB6CB394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F294A-0F97-4002-A395-670AB6CB394D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40E254DD-89AF-48B4-9AD9-31B6F7C4AD30}" type="datetimeFigureOut">
              <a:rPr lang="en-US" smtClean="0"/>
              <a:pPr>
                <a:defRPr/>
              </a:pPr>
              <a:t>10/2/2007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628F0201-97AE-4880-9E48-02DCF7D90262}" type="slidenum">
              <a:rPr lang="en-US" altLang="ru-RU" smtClean="0"/>
              <a:pPr/>
              <a:t>‹#›</a:t>
            </a:fld>
            <a:endParaRPr lang="en-US" alt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10FC99-E7FC-4059-8728-BCA84B66939C}" type="datetimeFigureOut">
              <a:rPr lang="en-US" smtClean="0"/>
              <a:pPr>
                <a:defRPr/>
              </a:pPr>
              <a:t>10/2/2007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25E8C-67BE-48D5-BD9B-52D72C830A3D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18EDE8-4A75-4128-9251-DF88537C9FAF}" type="datetimeFigureOut">
              <a:rPr lang="en-US" smtClean="0"/>
              <a:pPr>
                <a:defRPr/>
              </a:pPr>
              <a:t>10/2/2007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E182E-2044-4A7C-BA3D-AF8C1AE79E6E}" type="slidenum">
              <a:rPr lang="en-US" altLang="ru-RU" smtClean="0"/>
              <a:pPr/>
              <a:t>‹#›</a:t>
            </a:fld>
            <a:endParaRPr lang="en-US" alt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8575045-2CA9-4CEA-BFDF-770C593F676D}" type="datetimeFigureOut">
              <a:rPr lang="en-US" smtClean="0"/>
              <a:pPr>
                <a:defRPr/>
              </a:pPr>
              <a:t>10/2/2007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1B8E2-59CA-4CFF-B215-8A6310A1DA0C}" type="slidenum">
              <a:rPr lang="en-US" altLang="ru-RU" smtClean="0"/>
              <a:pPr/>
              <a:t>‹#›</a:t>
            </a:fld>
            <a:endParaRPr lang="en-US" alt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pPr>
              <a:defRPr/>
            </a:pPr>
            <a:fld id="{B1925D9C-4F85-41DC-9305-1389D78A335E}" type="datetimeFigureOut">
              <a:rPr lang="en-US" smtClean="0"/>
              <a:pPr>
                <a:defRPr/>
              </a:pPr>
              <a:t>10/2/2007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8F0F4560-49F0-4CBB-9FD6-C8D9CED8B47D}" type="slidenum">
              <a:rPr lang="en-US" altLang="ru-RU" smtClean="0"/>
              <a:pPr/>
              <a:t>‹#›</a:t>
            </a:fld>
            <a:endParaRPr lang="en-US" alt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BB8B37-5AEA-4850-A654-E8712109D8E2}" type="datetimeFigureOut">
              <a:rPr lang="en-US" smtClean="0"/>
              <a:pPr>
                <a:defRPr/>
              </a:pPr>
              <a:t>10/2/2007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FE02E-E35B-4513-9926-FAFDA1AB1269}" type="slidenum">
              <a:rPr lang="en-US" altLang="ru-RU" smtClean="0"/>
              <a:pPr/>
              <a:t>‹#›</a:t>
            </a:fld>
            <a:endParaRPr lang="en-US" alt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87615F8-A5F4-4DB6-AB51-83671BFF48E4}" type="datetimeFigureOut">
              <a:rPr lang="en-US" smtClean="0"/>
              <a:pPr>
                <a:defRPr/>
              </a:pPr>
              <a:t>10/2/2007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7424D-7159-4BD8-8C05-DA226F9C9045}" type="slidenum">
              <a:rPr lang="en-US" altLang="ru-RU" smtClean="0"/>
              <a:pPr/>
              <a:t>‹#›</a:t>
            </a:fld>
            <a:endParaRPr lang="en-US" alt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333DB7-320E-44C4-8C5C-6B0609EA406A}" type="datetimeFigureOut">
              <a:rPr lang="en-US" smtClean="0"/>
              <a:pPr>
                <a:defRPr/>
              </a:pPr>
              <a:t>10/2/2007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B643E-61FD-4360-ACC5-F5003B51B7CD}" type="slidenum">
              <a:rPr lang="en-US" altLang="ru-RU" smtClean="0"/>
              <a:pPr/>
              <a:t>‹#›</a:t>
            </a:fld>
            <a:endParaRPr lang="en-US" alt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1D6A4F-5179-4A6D-907A-85226DCADC3D}" type="datetimeFigureOut">
              <a:rPr lang="en-US" smtClean="0"/>
              <a:pPr>
                <a:defRPr/>
              </a:pPr>
              <a:t>10/2/2007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33FC5-F671-4D4B-BC7C-46D0CDDBA3EE}" type="slidenum">
              <a:rPr lang="en-US" altLang="ru-RU" smtClean="0"/>
              <a:pPr/>
              <a:t>‹#›</a:t>
            </a:fld>
            <a:endParaRPr lang="en-US" alt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8A35E02-412B-4E06-B87C-457D52C08189}" type="datetimeFigureOut">
              <a:rPr lang="en-US" smtClean="0"/>
              <a:pPr>
                <a:defRPr/>
              </a:pPr>
              <a:t>10/2/2007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82969-6F0F-46F4-8951-E02AEECB4D4E}" type="slidenum">
              <a:rPr lang="en-US" altLang="ru-RU" smtClean="0"/>
              <a:pPr/>
              <a:t>‹#›</a:t>
            </a:fld>
            <a:endParaRPr lang="en-US" alt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515F98-B255-417D-821A-AEDC89FF9A0A}" type="datetimeFigureOut">
              <a:rPr lang="en-US" smtClean="0"/>
              <a:pPr>
                <a:defRPr/>
              </a:pPr>
              <a:t>10/2/2007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93813-B5AA-4243-AB76-6D4FF8349329}" type="slidenum">
              <a:rPr lang="en-US" altLang="ru-RU" smtClean="0"/>
              <a:pPr/>
              <a:t>‹#›</a:t>
            </a:fld>
            <a:endParaRPr lang="en-US" alt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B9A8C0C-8C0A-4081-8588-7F7A51746D11}" type="datetimeFigureOut">
              <a:rPr lang="en-US" smtClean="0"/>
              <a:pPr>
                <a:defRPr/>
              </a:pPr>
              <a:t>10/2/2007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63F93E0-DC4E-4F07-A03C-E8524EF79F37}" type="slidenum">
              <a:rPr lang="en-US" altLang="ru-RU" smtClean="0"/>
              <a:pPr/>
              <a:t>‹#›</a:t>
            </a:fld>
            <a:endParaRPr lang="en-US" alt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864" r:id="rId4"/>
    <p:sldLayoutId id="2147483865" r:id="rId5"/>
    <p:sldLayoutId id="2147483866" r:id="rId6"/>
    <p:sldLayoutId id="2147483867" r:id="rId7"/>
    <p:sldLayoutId id="2147483868" r:id="rId8"/>
    <p:sldLayoutId id="2147483869" r:id="rId9"/>
    <p:sldLayoutId id="2147483870" r:id="rId10"/>
    <p:sldLayoutId id="21474838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8392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Федеральное Государственное Бюджетное Образовательное учреждение</a:t>
            </a:r>
            <a:br>
              <a:rPr lang="ru-RU" alt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среднего профессионального образования </a:t>
            </a:r>
            <a:br>
              <a:rPr lang="ru-RU" alt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«Медицинский колледж» </a:t>
            </a:r>
            <a:br>
              <a:rPr lang="ru-RU" alt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Управления делами Президента Российской Федерации</a:t>
            </a:r>
            <a:r>
              <a:rPr lang="ru-RU" alt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alt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5334000" y="1219200"/>
            <a:ext cx="3017520" cy="4831080"/>
          </a:xfrm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0" y="1219200"/>
            <a:ext cx="52578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Преподаватель</a:t>
            </a:r>
            <a:b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b="1" dirty="0" err="1" smtClean="0">
                <a:latin typeface="Times New Roman" pitchFamily="18" charset="0"/>
                <a:cs typeface="Times New Roman" pitchFamily="18" charset="0"/>
              </a:rPr>
              <a:t>Пучкова</a:t>
            </a: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 Надежда Николаевна</a:t>
            </a:r>
          </a:p>
          <a:p>
            <a:endParaRPr lang="ru-RU" alt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2000" b="1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Стаж </a:t>
            </a:r>
            <a:r>
              <a:rPr lang="ru-RU" altLang="ru-RU" sz="2000" b="1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работы</a:t>
            </a:r>
            <a:r>
              <a:rPr lang="en-US" altLang="ru-RU" sz="2000" b="1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altLang="ru-RU" sz="2000" b="1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 колледже: 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32 года</a:t>
            </a:r>
            <a:r>
              <a:rPr lang="en-US" sz="2000" b="1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en-US" sz="2000" b="1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Педагогический 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стаж: 21 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год</a:t>
            </a:r>
            <a:b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Квалификационная 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категория: высшая</a:t>
            </a:r>
            <a:r>
              <a:rPr lang="en-US" sz="2000" b="1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en-US" sz="2000" b="1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Дисциплины: 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«Фармакология»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                          «Сестринское дело»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endParaRPr lang="en-US" sz="2000" dirty="0" smtClean="0"/>
          </a:p>
          <a:p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Награды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, поощрения: </a:t>
            </a:r>
            <a:endParaRPr lang="ru-RU" sz="2000" b="1" dirty="0" smtClean="0">
              <a:solidFill>
                <a:prstClr val="black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Благодарности Управления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делами Президента Российской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Федерации;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Почетная грамота за многолетний  добросовестный труд по обучению и воспитанию студентов и в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связи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 55-летним юбилеем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колледжа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en-US" sz="2000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G:\отчетная док. 2015- 2016\презентация преподователя\IMAG08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202571"/>
            <a:ext cx="2819400" cy="39028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987" name="Picture 3" descr="G:\отчетная док. 2015- 2016\презентация преподователя\IMAG08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2802512" y="1822106"/>
            <a:ext cx="3896394" cy="26905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989" name="Picture 5" descr="G:\отчетная док. 2015- 2016\презентация преподователя\IMAG085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1219199"/>
            <a:ext cx="2624763" cy="38558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1447800" y="304800"/>
            <a:ext cx="838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Награды и поощрения</a:t>
            </a:r>
            <a:endParaRPr lang="ru-RU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ПОВЫШЕНИЕ КВАЛИФИКАЦИИ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0" y="914400"/>
            <a:ext cx="6553200" cy="5242560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2010г.  ГОУ ДПО «Российская медицинская академия последипломного образования»</a:t>
            </a:r>
            <a:endParaRPr lang="en-US" sz="1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Цикл: «Современные технологии обучения»</a:t>
            </a:r>
            <a:endParaRPr lang="en-US" sz="1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2012г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. Федеральное государственное бюджетное образовательное учреждение среднего профессионального образования «Медицинский колледж»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Управления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делами Президента Российской Федерации</a:t>
            </a:r>
            <a:endParaRPr lang="en-US" sz="1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Цикл: Управление качеством на базе стандартов ИСО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9000</a:t>
            </a:r>
            <a:endParaRPr lang="en-US" sz="1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200" dirty="0"/>
          </a:p>
        </p:txBody>
      </p:sp>
      <p:pic>
        <p:nvPicPr>
          <p:cNvPr id="5" name="Picture 2" descr="C:\Users\Денис\Desktop\IMAG08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743090" y="2838310"/>
            <a:ext cx="3505200" cy="453418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2" descr="G:\отчетная док. 2015- 2016\презентация преподователя\IMAG08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2743200"/>
            <a:ext cx="2819400" cy="3657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Кабинет фармакологии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3" name="Picture 5" descr="D:\Фото 306\IMG_11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1371600"/>
            <a:ext cx="5715000" cy="4800600"/>
          </a:xfrm>
          <a:prstGeom prst="rect">
            <a:avLst/>
          </a:prstGeom>
          <a:noFill/>
        </p:spPr>
      </p:pic>
      <p:pic>
        <p:nvPicPr>
          <p:cNvPr id="2054" name="Picture 6" descr="D:\Фото 306\IMG_116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1000"/>
            <a:ext cx="2819400" cy="2057400"/>
          </a:xfrm>
          <a:prstGeom prst="rect">
            <a:avLst/>
          </a:prstGeom>
          <a:noFill/>
        </p:spPr>
      </p:pic>
      <p:pic>
        <p:nvPicPr>
          <p:cNvPr id="2055" name="Picture 7" descr="D:\Фото 306\IMG_116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489879"/>
            <a:ext cx="2895600" cy="1956198"/>
          </a:xfrm>
          <a:prstGeom prst="rect">
            <a:avLst/>
          </a:prstGeom>
          <a:noFill/>
        </p:spPr>
      </p:pic>
      <p:pic>
        <p:nvPicPr>
          <p:cNvPr id="2056" name="Picture 8" descr="D:\Фото 306\IMG_116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495800"/>
            <a:ext cx="2971800" cy="213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alt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анятия по дисциплине</a:t>
            </a:r>
            <a:r>
              <a:rPr lang="ru-RU" alt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alt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alt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армакология»</a:t>
            </a:r>
            <a:endParaRPr lang="ru-RU" alt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19800" y="1371600"/>
            <a:ext cx="2994875" cy="29617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" y="1371600"/>
            <a:ext cx="2438400" cy="22818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Объект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71800" y="1447800"/>
            <a:ext cx="2857500" cy="30438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Объект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4800" y="3657600"/>
            <a:ext cx="2514253" cy="2510444"/>
          </a:xfrm>
          <a:prstGeom prst="rect">
            <a:avLst/>
          </a:prstGeom>
        </p:spPr>
      </p:pic>
      <p:pic>
        <p:nvPicPr>
          <p:cNvPr id="8" name="Объект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24200" y="4572000"/>
            <a:ext cx="2514600" cy="1981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Объект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43600" y="4419600"/>
            <a:ext cx="2819400" cy="23372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alt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анятия </a:t>
            </a:r>
            <a:r>
              <a:rPr lang="ru-RU" alt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alt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дисциплине</a:t>
            </a:r>
            <a:r>
              <a:rPr lang="ru-RU" alt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alt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«Технология сестринского дела»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-414943" y="1786545"/>
            <a:ext cx="3408218" cy="22735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6114173" y="1237373"/>
            <a:ext cx="3048000" cy="30116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Объект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5147580">
            <a:off x="2839620" y="1615648"/>
            <a:ext cx="2966067" cy="26951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Объект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0" y="4267200"/>
            <a:ext cx="3275215" cy="24647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Объект 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24400" y="4495800"/>
            <a:ext cx="3167062" cy="2110512"/>
          </a:xfrm>
          <a:prstGeom prst="rect">
            <a:avLst/>
          </a:prstGeom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pPr algn="ctr" eaLnBrk="1" hangingPunct="1"/>
            <a:r>
              <a:rPr lang="ru-RU" alt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Внеаудиторная работа  со студентами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" y="1143000"/>
            <a:ext cx="4495800" cy="2514600"/>
          </a:xfrm>
          <a:effectLst>
            <a:softEdge rad="112500"/>
          </a:effectLst>
        </p:spPr>
      </p:pic>
      <p:pic>
        <p:nvPicPr>
          <p:cNvPr id="5" name="Picture 2" descr="DSC_035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143000"/>
            <a:ext cx="3429000" cy="2590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D:\downloads\фото конференция фармакология\qXNQFXjS1e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4114800"/>
            <a:ext cx="4038600" cy="23336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D:\downloads\фото конференция фармакология\Q6wFzb3WukM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114800"/>
            <a:ext cx="4000500" cy="23574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266</TotalTime>
  <Words>72</Words>
  <Application>Microsoft Office PowerPoint</Application>
  <PresentationFormat>Экран (4:3)</PresentationFormat>
  <Paragraphs>22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Начальная</vt:lpstr>
      <vt:lpstr>    Федеральное Государственное Бюджетное Образовательное учреждение  среднего профессионального образования  «Медицинский колледж»  Управления делами Президента Российской Федерации </vt:lpstr>
      <vt:lpstr>Слайд 2</vt:lpstr>
      <vt:lpstr>ПОВЫШЕНИЕ КВАЛИФИКАЦИИ</vt:lpstr>
      <vt:lpstr>                            Кабинет фармакологии</vt:lpstr>
      <vt:lpstr>Занятия по дисциплине   «Фармакология»</vt:lpstr>
      <vt:lpstr>Занятия по дисциплине: «Технология сестринского дела»</vt:lpstr>
      <vt:lpstr>Внеаудиторная работа  со студентами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den</dc:creator>
  <cp:lastModifiedBy>den</cp:lastModifiedBy>
  <cp:revision>37</cp:revision>
  <dcterms:created xsi:type="dcterms:W3CDTF">2007-09-26T00:24:31Z</dcterms:created>
  <dcterms:modified xsi:type="dcterms:W3CDTF">2007-10-02T02:37:57Z</dcterms:modified>
</cp:coreProperties>
</file>