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5" r:id="rId3"/>
  </p:sldMasterIdLst>
  <p:sldIdLst>
    <p:sldId id="258" r:id="rId4"/>
    <p:sldId id="256" r:id="rId5"/>
    <p:sldId id="259" r:id="rId6"/>
    <p:sldId id="263" r:id="rId7"/>
    <p:sldId id="264" r:id="rId8"/>
    <p:sldId id="265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9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2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7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34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6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2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29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26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70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9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3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3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33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89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64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44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07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67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87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2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3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8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48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18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48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5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4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6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9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0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5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2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accent1">
                <a:lumMod val="5000"/>
                <a:lumOff val="9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4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accent1">
                <a:lumMod val="5000"/>
                <a:lumOff val="9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5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"/>
                <a:lumOff val="9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040D-79E9-4EC1-A005-648B5617EA8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3670-B44A-4918-83BC-E03EDD800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7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7"/>
            <a:ext cx="10515600" cy="1994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"МЕДИЦИНСКИЙ КОЛЛЕДЖ"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ДЕЛАМИ ПРЕЗИДЕНТА РОССИЙСКОЙ ФЕДЕРАЦИИ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> 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211" y="2919338"/>
            <a:ext cx="6383547" cy="639762"/>
          </a:xfrm>
        </p:spPr>
        <p:txBody>
          <a:bodyPr>
            <a:noAutofit/>
          </a:bodyPr>
          <a:lstStyle/>
          <a:p>
            <a:r>
              <a:rPr lang="ru-RU" sz="3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Ременчик</a:t>
            </a:r>
            <a:r>
              <a:rPr lang="ru-RU" sz="3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Михайловна</a:t>
            </a:r>
            <a:endParaRPr lang="en-US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49" y="3610859"/>
            <a:ext cx="5616575" cy="974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иностранного языка первой квалификационной категории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7" t="33073" r="8183" b="31278"/>
          <a:stretch/>
        </p:blipFill>
        <p:spPr>
          <a:xfrm>
            <a:off x="7113624" y="2268747"/>
            <a:ext cx="4827312" cy="3278082"/>
          </a:xfrm>
        </p:spPr>
      </p:pic>
    </p:spTree>
    <p:extLst>
      <p:ext uri="{BB962C8B-B14F-4D97-AF65-F5344CB8AC3E}">
        <p14:creationId xmlns:p14="http://schemas.microsoft.com/office/powerpoint/2010/main" val="16960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6619" y="377165"/>
            <a:ext cx="9144000" cy="68388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4" y="1778293"/>
            <a:ext cx="8553451" cy="3641432"/>
          </a:xfrm>
        </p:spPr>
        <p:txBody>
          <a:bodyPr>
            <a:noAutofit/>
          </a:bodyPr>
          <a:lstStyle/>
          <a:p>
            <a:pPr algn="l"/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1983 г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педагогический институт иностранных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пециальность: «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нглийский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французский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языки»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«Учитель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и французского языков средней школы».</a:t>
            </a:r>
            <a:endParaRPr 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63" r="1511" b="3385"/>
          <a:stretch/>
        </p:blipFill>
        <p:spPr>
          <a:xfrm>
            <a:off x="9157805" y="1778293"/>
            <a:ext cx="2681770" cy="3354214"/>
          </a:xfrm>
          <a:prstGeom prst="rect">
            <a:avLst/>
          </a:prstGeom>
          <a:blipFill dpi="0" rotWithShape="1">
            <a:blip r:embed="rId3">
              <a:alphaModFix amt="65000"/>
            </a:blip>
            <a:srcRect/>
            <a:tile tx="0" ty="0" sx="100000" sy="100000" flip="none" algn="tl"/>
          </a:blip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8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86619" y="377165"/>
            <a:ext cx="9144000" cy="6838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0501" y="1428750"/>
            <a:ext cx="8391524" cy="2390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 (по специальности):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данной дожности 31 год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учреждении 5 лет</a:t>
            </a:r>
            <a:endParaRPr lang="ru-RU" sz="2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57" y="2914648"/>
            <a:ext cx="5288168" cy="372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076" y="1772516"/>
            <a:ext cx="10420350" cy="477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квалификации: </a:t>
            </a:r>
            <a:endParaRPr lang="ru-RU" sz="28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2009г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Минский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институт повышения квалификации и переподготовки руководящих кадров и специалистов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2012г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сдала экзамен в Московском Авторизованном Центре по приёму Кембриджских экзаменов ВКС-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(сертификат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отличием)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занималась самообразованием, изучала специальную литературу по предмету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посещала тематические выставки</a:t>
            </a: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86619" y="377165"/>
            <a:ext cx="9144000" cy="6838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1330" y="251147"/>
            <a:ext cx="6417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 of attendance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777" y="1043796"/>
            <a:ext cx="8309516" cy="570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0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36" y="266700"/>
            <a:ext cx="5025702" cy="6496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989" y="777359"/>
            <a:ext cx="641788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отличием</a:t>
            </a:r>
          </a:p>
          <a:p>
            <a:pPr algn="ctr">
              <a:spcBef>
                <a:spcPct val="20000"/>
              </a:spcBef>
            </a:pPr>
            <a:r>
              <a:rPr lang="fr-F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Cambridge ESOL Entry </a:t>
            </a:r>
            <a:r>
              <a:rPr lang="fr-FR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fr-F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0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37"/>
          <a:stretch/>
        </p:blipFill>
        <p:spPr>
          <a:xfrm>
            <a:off x="5876925" y="0"/>
            <a:ext cx="6315075" cy="3640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b="11535"/>
          <a:stretch/>
        </p:blipFill>
        <p:spPr>
          <a:xfrm>
            <a:off x="0" y="0"/>
            <a:ext cx="5705475" cy="364046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872048" y="88523"/>
            <a:ext cx="2218606" cy="6838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4"/>
          <a:stretch/>
        </p:blipFill>
        <p:spPr>
          <a:xfrm>
            <a:off x="5876925" y="3728990"/>
            <a:ext cx="6315075" cy="312901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2" r="17664"/>
          <a:stretch/>
        </p:blipFill>
        <p:spPr>
          <a:xfrm>
            <a:off x="0" y="3728990"/>
            <a:ext cx="5705475" cy="312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133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 2</vt:lpstr>
      <vt:lpstr>HDOfficeLightV0</vt:lpstr>
      <vt:lpstr>1_HDOfficeLightV0</vt:lpstr>
      <vt:lpstr>Blank</vt:lpstr>
      <vt:lpstr>ФЕДЕРАЛЬНОЕ ГОСУДАРСТВЕННОЕ БЮДЖЕТНОЕ ОБРАЗОВАТЕЛЬНОЕ УЧРЕЖДЕНИЕ СРЕДНЕГО ПРОФЕССИОНАЛЬНОГО ОБРАЗОВАНИЯ "МЕДИЦИНСКИЙ КОЛЛЕДЖ" УПРАВЛЕНИЯ ДЕЛАМИ ПРЕЗИДЕНТА РОССИЙСКОЙ ФЕДЕРАЦИИ  </vt:lpstr>
      <vt:lpstr>Образование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СРЕДНЕГО ПРОФЕССИОНАЛЬНОГО ОБРАЗОВАНИЯ "МЕДИЦИНСКИЙ КОЛЛЕДЖ" УПРАВЛЕНИЯ ДЕЛАМИ ПРЕЗИДЕНТА РОССИЙСКОЙ ФЕДЕРАЦИИ</dc:title>
  <dc:creator>Windows User</dc:creator>
  <cp:lastModifiedBy>Windows User</cp:lastModifiedBy>
  <cp:revision>14</cp:revision>
  <dcterms:created xsi:type="dcterms:W3CDTF">2015-11-27T16:56:28Z</dcterms:created>
  <dcterms:modified xsi:type="dcterms:W3CDTF">2015-11-28T12:08:30Z</dcterms:modified>
</cp:coreProperties>
</file>