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13" userDrawn="1">
          <p15:clr>
            <a:srgbClr val="A4A3A4"/>
          </p15:clr>
        </p15:guide>
        <p15:guide id="4" pos="4067" userDrawn="1">
          <p15:clr>
            <a:srgbClr val="A4A3A4"/>
          </p15:clr>
        </p15:guide>
        <p15:guide id="5" orient="horz" pos="2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84" y="40"/>
      </p:cViewPr>
      <p:guideLst>
        <p:guide orient="horz" pos="2160"/>
        <p:guide pos="3840"/>
        <p:guide pos="3613"/>
        <p:guide pos="4067"/>
        <p:guide orient="horz"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2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1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1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2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572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8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6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01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191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259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4464051" y="6237288"/>
            <a:ext cx="2450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>
                <a:hlinkClick r:id="rId13"/>
              </a:rPr>
              <a:t>Powerpoint Templates</a:t>
            </a:r>
            <a:endParaRPr lang="fr-FR" sz="1800"/>
          </a:p>
        </p:txBody>
      </p:sp>
      <p:pic>
        <p:nvPicPr>
          <p:cNvPr id="1057" name="Picture 33" descr="hkyhrev cvs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0617200" y="6237288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5F7602"/>
                </a:solidFill>
              </a:rPr>
              <a:t>Page </a:t>
            </a:r>
            <a:fld id="{6497E1C8-5D8A-4317-8C6C-F8B6DE95E189}" type="slidenum">
              <a:rPr lang="fr-FR" sz="1800" b="1">
                <a:solidFill>
                  <a:srgbClr val="5F7602"/>
                </a:solidFill>
              </a:rPr>
              <a:pPr/>
              <a:t>‹#›</a:t>
            </a:fld>
            <a:endParaRPr lang="fr-FR" sz="1800" b="1">
              <a:solidFill>
                <a:srgbClr val="5F76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044" y="210561"/>
            <a:ext cx="10009112" cy="115212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 Light" panose="020F0302020204030204" pitchFamily="34" charset="0"/>
              </a:rPr>
              <a:t>Федеральное государственное бюджетное образовательное учреждение среднего профессионального образования «Медицинский колледж» Управления делами Президента Российской Федерации</a:t>
            </a:r>
            <a:br>
              <a:rPr lang="ru-RU" sz="2400" dirty="0">
                <a:latin typeface="Calibri Light" panose="020F0302020204030204" pitchFamily="34" charset="0"/>
              </a:rPr>
            </a:br>
            <a:endParaRPr lang="ru-RU" sz="2400" dirty="0">
              <a:latin typeface="Calibri Light" panose="020F03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844" y="1605986"/>
            <a:ext cx="5760640" cy="418737"/>
          </a:xfrm>
        </p:spPr>
        <p:txBody>
          <a:bodyPr/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ЧЕМОДАНОВА АННА ФЕДОРОВНА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Admin\Desktop\IMAG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96" y="1548607"/>
            <a:ext cx="3075592" cy="3521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5620" y="2152151"/>
            <a:ext cx="6971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Стаж работы в колледже – 20 лет</a:t>
            </a:r>
          </a:p>
          <a:p>
            <a:r>
              <a:rPr lang="ru-RU" sz="2400" dirty="0">
                <a:latin typeface="Calibri" panose="020F0502020204030204" pitchFamily="34" charset="0"/>
              </a:rPr>
              <a:t>С 26 октября 1995 года в  должности преподавателя</a:t>
            </a:r>
          </a:p>
          <a:p>
            <a:r>
              <a:rPr lang="ru-RU" sz="2400" dirty="0">
                <a:latin typeface="Calibri" panose="020F0502020204030204" pitchFamily="34" charset="0"/>
              </a:rPr>
              <a:t>С 01 сентября 1997 года – руководитель отделения</a:t>
            </a:r>
          </a:p>
          <a:p>
            <a:pPr lvl="0"/>
            <a:endParaRPr lang="ru-RU" sz="1200" dirty="0" smtClean="0">
              <a:latin typeface="Calibri" panose="020F0502020204030204" pitchFamily="34" charset="0"/>
            </a:endParaRPr>
          </a:p>
          <a:p>
            <a:pPr lvl="0"/>
            <a:r>
              <a:rPr lang="ru-RU" sz="2400" dirty="0" smtClean="0">
                <a:latin typeface="Calibri" panose="020F0502020204030204" pitchFamily="34" charset="0"/>
              </a:rPr>
              <a:t>Преподаваемые </a:t>
            </a:r>
            <a:r>
              <a:rPr lang="ru-RU" sz="2400" dirty="0">
                <a:latin typeface="Calibri" panose="020F0502020204030204" pitchFamily="34" charset="0"/>
              </a:rPr>
              <a:t>дисциплины : ПМ.04 «Выполнение работ по профессии младшая медицинская сестра по уходу за больным</a:t>
            </a:r>
            <a:r>
              <a:rPr lang="ru-RU" sz="2400" dirty="0" smtClean="0">
                <a:latin typeface="Calibri" panose="020F0502020204030204" pitchFamily="34" charset="0"/>
              </a:rPr>
              <a:t>»</a:t>
            </a:r>
          </a:p>
          <a:p>
            <a:pPr lvl="0"/>
            <a:endParaRPr lang="ru-RU" sz="1200" dirty="0">
              <a:latin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</a:rPr>
              <a:t>Квалификационная категория: высшая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5620" y="5251973"/>
            <a:ext cx="1039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Calibri" panose="020F0502020204030204" pitchFamily="34" charset="0"/>
              </a:rPr>
              <a:t>Награды, </a:t>
            </a:r>
            <a:r>
              <a:rPr lang="ru-RU" sz="2400" dirty="0" smtClean="0">
                <a:latin typeface="Calibri" panose="020F0502020204030204" pitchFamily="34" charset="0"/>
              </a:rPr>
              <a:t>поощрения: 2013г</a:t>
            </a:r>
            <a:r>
              <a:rPr lang="ru-RU" sz="2400" dirty="0">
                <a:latin typeface="Calibri" panose="020F0502020204030204" pitchFamily="34" charset="0"/>
              </a:rPr>
              <a:t>. Памятный знак «20 лет УДП РФ», 2005г. «Ветеран труда», 2004г. «Благодарность за добросовестный труд» УДП РФ, 1985г. «Отличник здравоохранения»</a:t>
            </a:r>
          </a:p>
        </p:txBody>
      </p:sp>
    </p:spTree>
    <p:extLst>
      <p:ext uri="{BB962C8B-B14F-4D97-AF65-F5344CB8AC3E}">
        <p14:creationId xmlns:p14="http://schemas.microsoft.com/office/powerpoint/2010/main" val="13962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Calibri Light" panose="020F0302020204030204" pitchFamily="34" charset="0"/>
              </a:rPr>
              <a:t>ОБУЧЕНИЕ И ПОВЫШЕНИЕ КВАЛИФИКАЦИИ 2014-2015 гг.</a:t>
            </a:r>
          </a:p>
        </p:txBody>
      </p:sp>
      <p:pic>
        <p:nvPicPr>
          <p:cNvPr id="2050" name="Picture 2" descr="C:\Users\Admin\Desktop\Новая папка\ска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47" y="1187006"/>
            <a:ext cx="4269961" cy="310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овая папка\скан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84" y="2091050"/>
            <a:ext cx="2525480" cy="35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9995" y="4501485"/>
            <a:ext cx="3958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«Организация Сестринского </a:t>
            </a:r>
            <a:r>
              <a:rPr lang="ru-RU" sz="2000" dirty="0" smtClean="0">
                <a:latin typeface="Calibri" panose="020F0502020204030204" pitchFamily="34" charset="0"/>
              </a:rPr>
              <a:t>дела» усовершенствование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20336" y="1092625"/>
            <a:ext cx="2755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«Обеспечение </a:t>
            </a:r>
            <a:r>
              <a:rPr lang="ru-RU" sz="2000" dirty="0">
                <a:latin typeface="Calibri" panose="020F0502020204030204" pitchFamily="34" charset="0"/>
              </a:rPr>
              <a:t>безопасности в операционном </a:t>
            </a:r>
            <a:r>
              <a:rPr lang="ru-RU" sz="2000" dirty="0" smtClean="0">
                <a:latin typeface="Calibri" panose="020F0502020204030204" pitchFamily="34" charset="0"/>
              </a:rPr>
              <a:t>блоке»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2052" name="Picture 4" descr="C:\Users\Admin\Desktop\Новая папка\скан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54" y="1187006"/>
            <a:ext cx="2784782" cy="3870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7484" y="5057163"/>
            <a:ext cx="37203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Центр </a:t>
            </a:r>
            <a:r>
              <a:rPr lang="ru-RU" sz="2000" dirty="0" smtClean="0">
                <a:latin typeface="Calibri" panose="020F0502020204030204" pitchFamily="34" charset="0"/>
              </a:rPr>
              <a:t>консалтинга </a:t>
            </a:r>
            <a:r>
              <a:rPr lang="ru-RU" sz="2000" dirty="0">
                <a:latin typeface="Calibri" panose="020F0502020204030204" pitchFamily="34" charset="0"/>
              </a:rPr>
              <a:t>и сертификации «ПрофЭксперт» Свидетельство «Управление качеством на базе стандартов ИСО 9000»</a:t>
            </a:r>
          </a:p>
        </p:txBody>
      </p:sp>
      <p:pic>
        <p:nvPicPr>
          <p:cNvPr id="2053" name="Picture 5" descr="C:\Users\Admin\Desktop\Новая папка\ска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03" y="3227520"/>
            <a:ext cx="2476693" cy="34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29452" y="5780973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«Инфекционный контроль </a:t>
            </a:r>
            <a:r>
              <a:rPr lang="ru-RU" sz="2000" dirty="0">
                <a:latin typeface="Calibri" panose="020F0502020204030204" pitchFamily="34" charset="0"/>
              </a:rPr>
              <a:t>в хирургическом стационаре</a:t>
            </a:r>
          </a:p>
        </p:txBody>
      </p:sp>
    </p:spTree>
    <p:extLst>
      <p:ext uri="{BB962C8B-B14F-4D97-AF65-F5344CB8AC3E}">
        <p14:creationId xmlns:p14="http://schemas.microsoft.com/office/powerpoint/2010/main" val="12829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62074"/>
          </a:xfrm>
        </p:spPr>
        <p:txBody>
          <a:bodyPr/>
          <a:lstStyle/>
          <a:p>
            <a:r>
              <a:rPr lang="ru-RU" sz="2800" b="1" dirty="0" smtClean="0">
                <a:latin typeface="Calibri Light" panose="020F0302020204030204" pitchFamily="34" charset="0"/>
              </a:rPr>
              <a:t>КАБИНЕТ СЕСТРИНСКОГО ДЕЛА</a:t>
            </a:r>
            <a:endParaRPr lang="ru-RU" sz="2800" b="1" dirty="0">
              <a:latin typeface="Calibri Light" panose="020F0302020204030204" pitchFamily="34" charset="0"/>
            </a:endParaRPr>
          </a:p>
        </p:txBody>
      </p:sp>
      <p:pic>
        <p:nvPicPr>
          <p:cNvPr id="3074" name="Picture 2" descr="F:\фото Чемоданова А.Ф\IMG_5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6" y="882441"/>
            <a:ext cx="4608512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Чемоданова А.Ф\IMG_5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79" y="882441"/>
            <a:ext cx="4639881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Чемоданова А.Ф\IMG_51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1" r="1887"/>
          <a:stretch/>
        </p:blipFill>
        <p:spPr bwMode="auto">
          <a:xfrm>
            <a:off x="1130704" y="3793420"/>
            <a:ext cx="4608512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ото Чемоданова А.Ф\IMG_50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1" r="88"/>
          <a:stretch/>
        </p:blipFill>
        <p:spPr bwMode="auto">
          <a:xfrm>
            <a:off x="6479724" y="3793420"/>
            <a:ext cx="4639882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357932"/>
            <a:ext cx="9326723" cy="622796"/>
          </a:xfrm>
        </p:spPr>
        <p:txBody>
          <a:bodyPr/>
          <a:lstStyle/>
          <a:p>
            <a:r>
              <a:rPr lang="ru-RU" sz="2800" b="1" dirty="0" smtClean="0">
                <a:latin typeface="Calibri Light" panose="020F0302020204030204" pitchFamily="34" charset="0"/>
              </a:rPr>
              <a:t>ЗАНЯТИЯ ПО ДИСЦИПЛИНЕ «ОСНОВЫ СЕСТРИНСКОГО ДЕЛА»</a:t>
            </a:r>
            <a:endParaRPr lang="ru-RU" sz="2800" b="1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 descr="G:\фото Чемоданова А.Ф\IMG_5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19" y="898550"/>
            <a:ext cx="4319998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Чемоданова А.Ф\IMG_5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895834"/>
            <a:ext cx="4320001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Чемоданова А.Ф\IMG_5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19" y="3859955"/>
            <a:ext cx="4331517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Чемоданова А.Ф\IMG_5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859955"/>
            <a:ext cx="432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Calibri Light" panose="020F0302020204030204" pitchFamily="34" charset="0"/>
              </a:rPr>
              <a:t>ПЕЧАТНЫЕ РАБОТЫ</a:t>
            </a:r>
            <a:endParaRPr lang="ru-RU" sz="2800" b="1" dirty="0">
              <a:latin typeface="Calibri Light" panose="020F0302020204030204" pitchFamily="34" charset="0"/>
            </a:endParaRPr>
          </a:p>
        </p:txBody>
      </p:sp>
      <p:pic>
        <p:nvPicPr>
          <p:cNvPr id="3075" name="Picture 3" descr="C:\Users\Admin\Desktop\Новая папка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980728"/>
            <a:ext cx="3284259" cy="46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Новая папка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28" y="980728"/>
            <a:ext cx="3250934" cy="46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76320" y="1735678"/>
            <a:ext cx="280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Доклад на  научно-практической конференции операционных медицинских сестер с международным участием «Обеспечение безопасности в операционном блоке»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16" y="59492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Статья </a:t>
            </a:r>
            <a:r>
              <a:rPr lang="ru-RU" sz="2000" dirty="0">
                <a:latin typeface="Calibri" panose="020F0502020204030204" pitchFamily="34" charset="0"/>
              </a:rPr>
              <a:t>«Медицинские сестры 21 века»</a:t>
            </a:r>
          </a:p>
        </p:txBody>
      </p:sp>
    </p:spTree>
    <p:extLst>
      <p:ext uri="{BB962C8B-B14F-4D97-AF65-F5344CB8AC3E}">
        <p14:creationId xmlns:p14="http://schemas.microsoft.com/office/powerpoint/2010/main" val="148094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238</TotalTime>
  <Words>181</Words>
  <Application>Microsoft Office PowerPoint</Application>
  <PresentationFormat>Широкоэкранный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Тема5</vt:lpstr>
      <vt:lpstr>Федеральное государственное бюджетное образовательное учреждение среднего профессионального образования «Медицинский колледж» Управления делами Президента Российской Федерации </vt:lpstr>
      <vt:lpstr>ОБУЧЕНИЕ И ПОВЫШЕНИЕ КВАЛИФИКАЦИИ 2014-2015 гг.</vt:lpstr>
      <vt:lpstr>КАБИНЕТ СЕСТРИНСКОГО ДЕЛА</vt:lpstr>
      <vt:lpstr>ЗАНЯТИЯ ПО ДИСЦИПЛИНЕ «ОСНОВЫ СЕСТРИНСКОГО ДЕЛА»</vt:lpstr>
      <vt:lpstr>ПЕЧАТНЫЕ РАБОТЫ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ФЕДЕРЕЛЬНОЕ ГОСУДАРСТВЕННОЕ БЮДЖЕТНОЕ ОБРАЗОВАТЕЛЬНОЕ УЧРЕЖДЕНИЕ СРЕДНЕГО ПРОФЕССИОНАЛЬНОГО ОБРАЗОВАНИЯ "МЕДИЦИНСКИЙ КОЛЛЕДЖ" УПРАВЛЕНИЯ ДЕЛАМИ  ПРЕЗИДЕНТА РОССИЙСКОЙ ФЕДЕРАЦИИ </dc:title>
  <dc:creator>Admin</dc:creator>
  <cp:lastModifiedBy>Колледж</cp:lastModifiedBy>
  <cp:revision>22</cp:revision>
  <dcterms:created xsi:type="dcterms:W3CDTF">2015-11-26T04:18:58Z</dcterms:created>
  <dcterms:modified xsi:type="dcterms:W3CDTF">2015-11-30T13:25:57Z</dcterms:modified>
</cp:coreProperties>
</file>