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ru-RU" dirty="0" smtClean="0"/>
              <a:t>Сифилис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Мветлана\Desktop\сифилис\41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135604" cy="4468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3300" dirty="0" smtClean="0"/>
              <a:t>Больной латентной формой сифилиса остается заразным, возможна также передача инфекции от матери к плоду. В этот период, который может длиться </a:t>
            </a:r>
            <a:r>
              <a:rPr lang="ru-RU" sz="3300" b="1" dirty="0" smtClean="0"/>
              <a:t>несколько лет </a:t>
            </a:r>
            <a:r>
              <a:rPr lang="ru-RU" sz="3300" dirty="0" smtClean="0"/>
              <a:t>или даже всю жизнь, в крови обнаруживаются антитела к возбудителю болезни. Примерно у 30% больных заболевание переходит в </a:t>
            </a:r>
            <a:r>
              <a:rPr lang="ru-RU" sz="3300" b="1" dirty="0" smtClean="0"/>
              <a:t>третичный период</a:t>
            </a:r>
            <a:r>
              <a:rPr lang="ru-RU" sz="3300" dirty="0" smtClean="0"/>
              <a:t>, который характеризуется тяжелым деструктивным поражением внутренних органов и систем.</a:t>
            </a:r>
            <a:endParaRPr lang="ru-RU" sz="3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rannij-vrozhdennyj-sifil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248472" cy="6266497"/>
          </a:xfrm>
        </p:spPr>
      </p:pic>
      <p:pic>
        <p:nvPicPr>
          <p:cNvPr id="6" name="Содержимое 5" descr="rannij-vrozhdennyj-sifili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4038600" cy="304106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Третичные сифилиды </a:t>
            </a:r>
            <a:r>
              <a:rPr lang="ru-RU" sz="4000" dirty="0" smtClean="0"/>
              <a:t>(</a:t>
            </a:r>
            <a:r>
              <a:rPr lang="ru-RU" sz="4000" b="1" dirty="0" smtClean="0"/>
              <a:t>гуммы</a:t>
            </a:r>
            <a:r>
              <a:rPr lang="ru-RU" sz="4000" dirty="0" smtClean="0"/>
              <a:t>) на коже представляют собой единичные безболезненные плотные бугорки, захватывающие самые глубокие слои кожи и подкожно-жировой слой. В центре гуммы нередко образует участок некроза с последующим формированием грубого втянутого рубца. Точно такие же гуммы могут появляться в любом внутреннем органе.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6178698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Чаще всего в процесс вовлекаются костно-хрящевая ткань и нервная система. </a:t>
            </a:r>
            <a:r>
              <a:rPr lang="ru-RU" sz="2700" dirty="0"/>
              <a:t>О</a:t>
            </a:r>
            <a:r>
              <a:rPr lang="ru-RU" sz="2700" dirty="0" smtClean="0"/>
              <a:t>бразуются отверстия в твердом и мягком небе, хрящах носа и гортани. Инфицирование нервной системы (</a:t>
            </a:r>
            <a:r>
              <a:rPr lang="ru-RU" sz="2700" dirty="0" err="1" smtClean="0"/>
              <a:t>нейросифилис</a:t>
            </a:r>
            <a:r>
              <a:rPr lang="ru-RU" sz="2700" dirty="0" smtClean="0"/>
              <a:t>) приводит к появлению симптомов поражения мозговых оболочек.</a:t>
            </a:r>
            <a:endParaRPr lang="ru-RU" sz="2700" dirty="0"/>
          </a:p>
        </p:txBody>
      </p:sp>
      <p:pic>
        <p:nvPicPr>
          <p:cNvPr id="4" name="Содержимое 3" descr="третичный-сифилис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764704"/>
            <a:ext cx="3672408" cy="505946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s24940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672408" cy="4896544"/>
          </a:xfrm>
        </p:spPr>
      </p:pic>
      <p:pic>
        <p:nvPicPr>
          <p:cNvPr id="6" name="Содержимое 5" descr="congenitalsyphil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196752"/>
            <a:ext cx="4248472" cy="493341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39342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Существует множество анализов крови, позволяющих выявить сифилис. Они основаны на выявлении специфических антител и делятся на две группы </a:t>
            </a:r>
            <a:r>
              <a:rPr lang="ru-RU" sz="3100" b="1" dirty="0" err="1" smtClean="0"/>
              <a:t>нетрепонемные</a:t>
            </a:r>
            <a:r>
              <a:rPr lang="ru-RU" sz="3100" dirty="0" smtClean="0"/>
              <a:t> и </a:t>
            </a:r>
            <a:r>
              <a:rPr lang="ru-RU" sz="3100" b="1" dirty="0" err="1" smtClean="0"/>
              <a:t>трепонемные</a:t>
            </a:r>
            <a:r>
              <a:rPr lang="ru-RU" sz="3100" dirty="0" smtClean="0"/>
              <a:t>. Для массового обследования применяют </a:t>
            </a:r>
            <a:r>
              <a:rPr lang="ru-RU" sz="3100" dirty="0" err="1" smtClean="0"/>
              <a:t>нетрепонемную</a:t>
            </a:r>
            <a:r>
              <a:rPr lang="ru-RU" sz="3100" dirty="0" smtClean="0"/>
              <a:t> качественную реакцию </a:t>
            </a:r>
            <a:r>
              <a:rPr lang="ru-RU" sz="3100" dirty="0" err="1" smtClean="0"/>
              <a:t>Вассермана</a:t>
            </a:r>
            <a:r>
              <a:rPr lang="ru-RU" sz="3100" dirty="0" smtClean="0"/>
              <a:t> (RW).. При определенных условиях результат этого анализа может быть ложноположительным. В этом случае требуется подтверждение с помощью </a:t>
            </a:r>
            <a:r>
              <a:rPr lang="ru-RU" sz="3100" dirty="0" err="1" smtClean="0"/>
              <a:t>трепонемных</a:t>
            </a:r>
            <a:r>
              <a:rPr lang="ru-RU" sz="3100" dirty="0" smtClean="0"/>
              <a:t> исследований (RW с </a:t>
            </a:r>
            <a:r>
              <a:rPr lang="ru-RU" sz="3100" dirty="0" err="1" smtClean="0"/>
              <a:t>трепонемным</a:t>
            </a:r>
            <a:r>
              <a:rPr lang="ru-RU" sz="3100" dirty="0" smtClean="0"/>
              <a:t> антигеном, РИБТ), результаты которых остаются положительными после перенесенного заболевания пожизненно.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Лечение</a:t>
            </a:r>
            <a:r>
              <a:rPr lang="ru-RU" sz="2800" dirty="0" smtClean="0"/>
              <a:t>: специфическое лечение антибиотиками. Особенность бледной трепонемы заключается в том, что она все еще сохраняет чувствительность к пенициллину. В случае аллергии на пенициллин назначают антибиотики из ряда </a:t>
            </a:r>
            <a:r>
              <a:rPr lang="ru-RU" sz="2800" dirty="0" err="1" smtClean="0"/>
              <a:t>макролидов</a:t>
            </a:r>
            <a:r>
              <a:rPr lang="ru-RU" sz="2800" dirty="0" smtClean="0"/>
              <a:t> или </a:t>
            </a:r>
            <a:r>
              <a:rPr lang="ru-RU" sz="2800" dirty="0" err="1" smtClean="0"/>
              <a:t>цефалоспоринов</a:t>
            </a:r>
            <a:r>
              <a:rPr lang="ru-RU" sz="2800" dirty="0" smtClean="0"/>
              <a:t>. Препараты назначаются внутримышечно или в таблетках. Лечение активных форм заболевания проходит в стационарах, пациенты с латентной формой могут получать амбулаторную терапию. Длительность лечения зависит от стадии заболевания и может занимать от нескольких недель до нескольких лет.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186808" cy="610669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Возбудитель сифилиса бледная трепонема, называется она так потому, что остается невидимой через световой микроскоп при окраске обычными красителями.</a:t>
            </a:r>
            <a:br>
              <a:rPr lang="ru-RU" sz="2700" dirty="0" smtClean="0"/>
            </a:br>
            <a:r>
              <a:rPr lang="ru-RU" sz="2700" dirty="0" smtClean="0"/>
              <a:t>В большинстве случае заражение происходит половым путем при контакте с открытым очагом инфекции.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trepone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980728"/>
            <a:ext cx="4290552" cy="45365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03468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большинстве случае заражение происходит </a:t>
            </a:r>
            <a:r>
              <a:rPr lang="ru-RU" sz="2800" b="1" dirty="0" smtClean="0"/>
              <a:t>половым путем </a:t>
            </a:r>
            <a:r>
              <a:rPr lang="ru-RU" sz="2800" dirty="0" smtClean="0"/>
              <a:t>при контакте с открытым очагом инфекции (твердым шанкром, сифилитической гуммой). Передача возбудителя возможна также </a:t>
            </a:r>
            <a:r>
              <a:rPr lang="ru-RU" sz="2800" b="1" dirty="0" smtClean="0"/>
              <a:t>бытовым путем </a:t>
            </a:r>
            <a:r>
              <a:rPr lang="ru-RU" sz="2800" dirty="0" smtClean="0"/>
              <a:t>(например, при использовании общей посуды), через препараты крови, а также от матери к плоду (в этом случае говорят о </a:t>
            </a:r>
            <a:r>
              <a:rPr lang="ru-RU" sz="2800" b="1" dirty="0" smtClean="0"/>
              <a:t>врожденном сифилисе</a:t>
            </a:r>
            <a:r>
              <a:rPr lang="ru-RU" sz="2800" dirty="0" smtClean="0"/>
              <a:t>). Через входные ворота инфекции возбудитель попадает в лимфатические узлы, а затем в системный кровоток.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ndsyphil2.jp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676645" cy="547260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3900" b="1" dirty="0" smtClean="0"/>
              <a:t>Инкубационный период </a:t>
            </a:r>
            <a:r>
              <a:rPr lang="ru-RU" sz="3900" dirty="0" smtClean="0"/>
              <a:t>составляет в среднем около 3-6 недель. Первым признаком болезни является образование на месте контакта твердого </a:t>
            </a:r>
            <a:r>
              <a:rPr lang="ru-RU" sz="3900" b="1" dirty="0" smtClean="0"/>
              <a:t>шанкра</a:t>
            </a:r>
            <a:r>
              <a:rPr lang="ru-RU" sz="3900" dirty="0" smtClean="0"/>
              <a:t> безболезненной плотной округлой язвы диаметром 0,5-2 см, с гладким, блестящим дном. Такие язвы обычно не кровоточат и не склонны к слиянию.</a:t>
            </a:r>
            <a:endParaRPr lang="ru-RU" sz="3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824536" cy="6106690"/>
          </a:xfrm>
        </p:spPr>
        <p:txBody>
          <a:bodyPr>
            <a:noAutofit/>
          </a:bodyPr>
          <a:lstStyle/>
          <a:p>
            <a:r>
              <a:rPr lang="ru-RU" sz="2400" dirty="0" smtClean="0"/>
              <a:t>Этот период болезни называется </a:t>
            </a:r>
            <a:r>
              <a:rPr lang="ru-RU" sz="2400" b="1" dirty="0" smtClean="0"/>
              <a:t>первичным сифилисом</a:t>
            </a:r>
            <a:r>
              <a:rPr lang="ru-RU" sz="2400" dirty="0" smtClean="0"/>
              <a:t>. Иногда первичных очагов может вообще не быть, или они находятся на внутренних половых органах (например, на стенке влагалища у женщин), что значительно затрудняет диагностику. При анализе отделяемого из области язвы не всегда можно выделить бледной трепонему, из-за чего можно ошибочно сделать вывод об отсутствии сифилиса.</a:t>
            </a:r>
            <a:endParaRPr lang="ru-RU" sz="2400" dirty="0"/>
          </a:p>
        </p:txBody>
      </p:sp>
      <p:pic>
        <p:nvPicPr>
          <p:cNvPr id="5" name="Содержимое 4" descr="duci_462008106512_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3615090" cy="55446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sz="2900" dirty="0" smtClean="0"/>
              <a:t>Примерно через 2-3 месяца от момента заражения, когда на коже и слизистых появляется </a:t>
            </a:r>
            <a:r>
              <a:rPr lang="ru-RU" sz="2900" dirty="0" err="1" smtClean="0"/>
              <a:t>генерализованная</a:t>
            </a:r>
            <a:r>
              <a:rPr lang="ru-RU" sz="2900" dirty="0" smtClean="0"/>
              <a:t> сыпь, можно говорить о переходе болезни во </a:t>
            </a:r>
            <a:r>
              <a:rPr lang="ru-RU" sz="2900" b="1" dirty="0" smtClean="0"/>
              <a:t>вторичный период</a:t>
            </a:r>
            <a:r>
              <a:rPr lang="ru-RU" sz="2900" dirty="0" smtClean="0"/>
              <a:t>. К этому времени первичные очаги, как правило, исчезают, оставляя после себя рубцовые изменения. Кожные проявления вторичного сифилиса обусловлены сосудистыми изменениями в глубоких слоях кожи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rod-06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501008"/>
            <a:ext cx="4572000" cy="31623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 </a:t>
            </a:r>
            <a:r>
              <a:rPr lang="ru-RU" sz="3200" dirty="0" smtClean="0"/>
              <a:t>Сыпь локализуется на туловище, конечностях, на лице, на ладонях и подошвах. Высыпания могут быть пятнистыми, пузырьковыми или пустулезными и имеют темно-красную окраску, которая с течением времени бледнеет. При анализе соскоба из вторичных </a:t>
            </a:r>
            <a:r>
              <a:rPr lang="ru-RU" sz="3200" dirty="0" err="1" smtClean="0"/>
              <a:t>сифилидов</a:t>
            </a:r>
            <a:r>
              <a:rPr lang="ru-RU" sz="3200" dirty="0" smtClean="0"/>
              <a:t> обнаруживается бледная трепонема, что говорит об их заразности. Появление сыпи иногда сопровождается легким недомоганием, болью в горле, повышением температуры. Длительность вторичного периода болезни составляет </a:t>
            </a:r>
            <a:r>
              <a:rPr lang="ru-RU" sz="3200" b="1" dirty="0" smtClean="0"/>
              <a:t>несколько дней</a:t>
            </a:r>
            <a:r>
              <a:rPr lang="ru-RU" sz="3200" dirty="0" smtClean="0"/>
              <a:t>. Без лечения заболевание переходит в латентную форму.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вторичные сифилиды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744416" cy="4214918"/>
          </a:xfrm>
        </p:spPr>
      </p:pic>
      <p:pic>
        <p:nvPicPr>
          <p:cNvPr id="6" name="Содержимое 5" descr="syphilis symptoms fee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5614" y="1600200"/>
            <a:ext cx="3343772" cy="4525963"/>
          </a:xfrm>
        </p:spPr>
      </p:pic>
      <p:sp>
        <p:nvSpPr>
          <p:cNvPr id="7" name="Стрелка вниз 6"/>
          <p:cNvSpPr/>
          <p:nvPr/>
        </p:nvSpPr>
        <p:spPr>
          <a:xfrm>
            <a:off x="7380312" y="548680"/>
            <a:ext cx="484632" cy="69037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472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Georgia</vt:lpstr>
      <vt:lpstr>Тема Office</vt:lpstr>
      <vt:lpstr>Сифилис</vt:lpstr>
      <vt:lpstr>Возбудитель сифилиса бледная трепонема, называется она так потому, что остается невидимой через световой микроскоп при окраске обычными красителями. В большинстве случае заражение происходит половым путем при контакте с открытым очагом инфекции.  </vt:lpstr>
      <vt:lpstr>В большинстве случае заражение происходит половым путем при контакте с открытым очагом инфекции (твердым шанкром, сифилитической гуммой). Передача возбудителя возможна также бытовым путем (например, при использовании общей посуды), через препараты крови, а также от матери к плоду (в этом случае говорят о врожденном сифилисе). Через входные ворота инфекции возбудитель попадает в лимфатические узлы, а затем в системный кровоток.</vt:lpstr>
      <vt:lpstr>Презентация PowerPoint</vt:lpstr>
      <vt:lpstr>Инкубационный период составляет в среднем около 3-6 недель. Первым признаком болезни является образование на месте контакта твердого шанкра безболезненной плотной округлой язвы диаметром 0,5-2 см, с гладким, блестящим дном. Такие язвы обычно не кровоточат и не склонны к слиянию.</vt:lpstr>
      <vt:lpstr>Этот период болезни называется первичным сифилисом. Иногда первичных очагов может вообще не быть, или они находятся на внутренних половых органах (например, на стенке влагалища у женщин), что значительно затрудняет диагностику. При анализе отделяемого из области язвы не всегда можно выделить бледной трепонему, из-за чего можно ошибочно сделать вывод об отсутствии сифилиса.</vt:lpstr>
      <vt:lpstr>Примерно через 2-3 месяца от момента заражения, когда на коже и слизистых появляется генерализованная сыпь, можно говорить о переходе болезни во вторичный период. К этому времени первичные очаги, как правило, исчезают, оставляя после себя рубцовые изменения. Кожные проявления вторичного сифилиса обусловлены сосудистыми изменениями в глубоких слоях кожи.</vt:lpstr>
      <vt:lpstr> Сыпь локализуется на туловище, конечностях, на лице, на ладонях и подошвах. Высыпания могут быть пятнистыми, пузырьковыми или пустулезными и имеют темно-красную окраску, которая с течением времени бледнеет. При анализе соскоба из вторичных сифилидов обнаруживается бледная трепонема, что говорит об их заразности. Появление сыпи иногда сопровождается легким недомоганием, болью в горле, повышением температуры. Длительность вторичного периода болезни составляет несколько дней. Без лечения заболевание переходит в латентную форму.</vt:lpstr>
      <vt:lpstr>вторичные сифилиды</vt:lpstr>
      <vt:lpstr>Больной латентной формой сифилиса остается заразным, возможна также передача инфекции от матери к плоду. В этот период, который может длиться несколько лет или даже всю жизнь, в крови обнаруживаются антитела к возбудителю болезни. Примерно у 30% больных заболевание переходит в третичный период, который характеризуется тяжелым деструктивным поражением внутренних органов и систем.</vt:lpstr>
      <vt:lpstr>Презентация PowerPoint</vt:lpstr>
      <vt:lpstr>Третичные сифилиды (гуммы) на коже представляют собой единичные безболезненные плотные бугорки, захватывающие самые глубокие слои кожи и подкожно-жировой слой. В центре гуммы нередко образует участок некроза с последующим формированием грубого втянутого рубца. Точно такие же гуммы могут появляться в любом внутреннем органе. </vt:lpstr>
      <vt:lpstr>Чаще всего в процесс вовлекаются костно-хрящевая ткань и нервная система. Образуются отверстия в твердом и мягком небе, хрящах носа и гортани. Инфицирование нервной системы (нейросифилис) приводит к появлению симптомов поражения мозговых оболочек.</vt:lpstr>
      <vt:lpstr>Презентация PowerPoint</vt:lpstr>
      <vt:lpstr>Существует множество анализов крови, позволяющих выявить сифилис. Они основаны на выявлении специфических антител и делятся на две группы нетрепонемные и трепонемные. Для массового обследования применяют нетрепонемную качественную реакцию Вассермана (RW).. При определенных условиях результат этого анализа может быть ложноположительным. В этом случае требуется подтверждение с помощью трепонемных исследований (RW с трепонемным антигеном, РИБТ), результаты которых остаются положительными после перенесенного заболевания пожизненно.  </vt:lpstr>
      <vt:lpstr>Лечение: специфическое лечение антибиотиками. Особенность бледной трепонемы заключается в том, что она все еще сохраняет чувствительность к пенициллину. В случае аллергии на пенициллин назначают антибиотики из ряда макролидов или цефалоспоринов. Препараты назначаются внутримышечно или в таблетках. Лечение активных форм заболевания проходит в стационарах, пациенты с латентной формой могут получать амбулаторную терапию. Длительность лечения зависит от стадии заболевания и может занимать от нескольких недель до нескольких лет.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Сифилис</dc:title>
  <dc:creator>Светлана</dc:creator>
  <cp:lastModifiedBy>Алексей</cp:lastModifiedBy>
  <cp:revision>8</cp:revision>
  <dcterms:created xsi:type="dcterms:W3CDTF">2016-03-22T16:21:45Z</dcterms:created>
  <dcterms:modified xsi:type="dcterms:W3CDTF">2020-04-16T04:32:29Z</dcterms:modified>
</cp:coreProperties>
</file>