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0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4" d="100"/>
          <a:sy n="84" d="100"/>
        </p:scale>
        <p:origin x="14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C6441-E3B1-4B70-AC02-A2A9051D576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A42AF-7429-4AA2-B54F-98FC1E05E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4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B3ED7-4F86-4959-95CC-47F42772CEF5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8EF7B-0D27-4EC3-AEA4-67B29DD7E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8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EF7B-0D27-4EC3-AEA4-67B29DD7EC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1094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3418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14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582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73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0269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6943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7397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2634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0217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2641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7540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4795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2325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94556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EEC4-98B9-47FE-9AD0-2D6AD9A6673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3A3D7F-4CEF-44DC-97AD-240AB7EEB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8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med">
    <p:split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71678"/>
            <a:ext cx="8305800" cy="4429156"/>
          </a:xfrm>
        </p:spPr>
        <p:txBody>
          <a:bodyPr/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Крапивница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592935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хронической крапивницы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сожалению, в 70-90% случаев причина хронической рецидивирующей крапивницы у взрослых больных остается неизвестной и заболевание считается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идиопатическим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детей хроническая крапивница бывает намного реже, чем у взрослых и ее причина выявляется намного чаще.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30-50% больных хроническая крапивница имеют аутоиммунную природу и могут быть связаны с другими аутоиммунными заболеваниями, например, с болезнью щитовидной железы - аутоиммунным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тиреоидитом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85728"/>
            <a:ext cx="7254548" cy="9429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Виды крапивницы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Физическая и механическая крапивница: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Дермографическая крапивница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Солнечная крапивница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Аквагенная крапивница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Холинергическая крапивница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Тепловая крапивница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Холодовая крапивница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Папулезная крапивница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Рецидивирующая крапивница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Хроническая идиопатическая крапивница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Пигментная крапивница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Нервная (психогенная) крапивница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Пищевая крапивница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13" y="1916832"/>
            <a:ext cx="4551259" cy="3094856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llergya.ru/album_mod/upload/f4a48da3cfbab7634e7fbc68c8ffc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2705061" cy="20287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928934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Дермографическая крапивница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2928934"/>
            <a:ext cx="2718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Солнечная крапивница </a:t>
            </a:r>
            <a:endParaRPr lang="ru-RU" dirty="0"/>
          </a:p>
        </p:txBody>
      </p:sp>
      <p:pic>
        <p:nvPicPr>
          <p:cNvPr id="15363" name="Picture 3" descr="C:\Users\Карина\Desktop\3f958c4529f3dfaaa1e26955af11b5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785794"/>
            <a:ext cx="2762269" cy="2071702"/>
          </a:xfrm>
          <a:prstGeom prst="rect">
            <a:avLst/>
          </a:prstGeom>
          <a:noFill/>
        </p:spPr>
      </p:pic>
      <p:pic>
        <p:nvPicPr>
          <p:cNvPr id="15364" name="Picture 4" descr="C:\Users\Карина\Desktop\117cd9cc66c3de10714502e0fed2cd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1" y="785794"/>
            <a:ext cx="2786082" cy="207170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929322" y="2928934"/>
            <a:ext cx="321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Холинергическая крапивница </a:t>
            </a:r>
            <a:endParaRPr lang="ru-RU" b="1" dirty="0"/>
          </a:p>
        </p:txBody>
      </p:sp>
      <p:pic>
        <p:nvPicPr>
          <p:cNvPr id="15365" name="Picture 5" descr="C:\Users\Карина\Desktop\499b296f393dd25d88478cc3d499eed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714752"/>
            <a:ext cx="3429023" cy="221456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357290" y="6000768"/>
            <a:ext cx="2809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Папулезная крапивница 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6000768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Мастоцитоз</a:t>
            </a:r>
            <a:r>
              <a:rPr lang="ru-RU" b="1" dirty="0" smtClean="0"/>
              <a:t> (пигментная крапивница)</a:t>
            </a:r>
            <a:endParaRPr lang="ru-RU" b="1" dirty="0"/>
          </a:p>
        </p:txBody>
      </p:sp>
      <p:pic>
        <p:nvPicPr>
          <p:cNvPr id="15370" name="Picture 10" descr="C:\Users\Карина\Desktop\чсарвароапрьсмтч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714753"/>
            <a:ext cx="3286148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Симптомы и проявления крапивницы: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42415" y="1124744"/>
            <a:ext cx="6591985" cy="478647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высыпания: симметричные, асимметричные, хаотичные; множественные и единичные; мелкие и крупные; бледно-розовые и красные;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волдыри;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пятна;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эритема;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возможен отек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Квинке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Иногда в области отека отмечается натяжение кожи, некоторая болезненность.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Диагностика крапивницы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42415" y="1700808"/>
            <a:ext cx="6591985" cy="515719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Диагностика острой крапивницы основывается на анамнезе (истории болезни)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физикальном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обследовании. Потребности в дополнительных исследованиях обычно нет.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Диагностика хронической крапивницы обычно включает дополнительные лабораторные исследования. Они нужны для поиска основной причины, являющейся причиной крапивницы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Заболевания похожие на крапивницу: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Уртикарный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васкулит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Пигментная крапивница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мастоцитоз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Крапивница во время беременности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Реакции на лекарства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Атопический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дерматит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Контактный дерматит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Мультиформная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эритема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Анафилактоидная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пурпура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Чесотка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Лечение крапивницы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790101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 сожалению, не существует никакой «волшебной таблетки» или радикального средства, позволяющего раз и навсегда избавиться от этого заболевания.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Тем не менее, мировая медицина в настоящее время располагает определенным спектром высокоэффективных и безопасных препаратов, дающих возможность контролировать симптомы крапивницы.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810000"/>
            <a:ext cx="3401270" cy="2618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858" y="3810000"/>
            <a:ext cx="3776748" cy="2545457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428604"/>
            <a:ext cx="7325986" cy="1219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основным методам и видам лечения крапивницы относятся: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Антигистаминные препараты: действующие на Н1-рецепторы (1 и 2 поколение) и Н2-рецепторы гистамина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Иммуномодуляторы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т.ч.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глюкокортикостероидные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лекарства (т.н. «гормональные» средства,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циклоспорин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другие)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Антагонисты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лейкотриеновых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рецепторов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другие  препараты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933056"/>
            <a:ext cx="3764791" cy="2653655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Крапивница у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1007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Симптомы крапивницы у детей мало чем отличаются от таковой у взрослых. У грудных детей и детей раннего возраста зуд может восприниматься как болезненный стимул, что приводит к плачу и беспокойству у ребенка.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Лечение детской крапивницы проходит также как у взрослых пациентов с учетом массы ребенка, что требует подбора «детских» доз препаратов.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356992"/>
            <a:ext cx="6083357" cy="3444602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Заключение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Крапивница не заразна и не смертельна.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Крапивница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ангиоотек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сами по себе не приведут к поражению/повреждению каких-либо органов или систем и нарушению их функции.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большинстве случаев крапивница самостоятельно исчезает в течение 6 недель (острая) или 1-12 месяцев (хроническая).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Что такое крапивница?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Причины крапивницы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Виды крапивницы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Симптомы и проявления крапивницы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Диагностика крапивницы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Заболевания, похожие на крапивницу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Лечение крапивницы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Крапивница у детей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Заключение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Список литературы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  <a:hlinkClick r:id="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59293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большинства пациентов острая крапивница «проходит» как самостоятельно, так и на фоне лечения. У некоторых из них она становится хронической, но даже в этом случае – это «всего лишь» реакция кожи, которая может быть более или менее выраженной. Поэтому, говоря о последствиях при крапивнице, в первую очередь, нужно учитывать не саму крапивницу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ангиоотек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их подлежащую первичную причину – сопутствующее заболевание или состояние, которое вызывает такие симптомы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помнить, что сама по себе крапивница/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ангиоотек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опасны только в нескольких случаях: отек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Квинке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угрожающей локализации (например, в области лица, горла) и самолечение небезопасными препаратами.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10. Список литературы: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Kaplan A.P.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Urticaria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angioedema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. In: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Adkinson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Jr.N.F.Y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Busse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W.W.,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Bochner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B.S., Holgate S.T., Simons F.E.R. (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Eds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). Allergy: principles and practice. Philadelphia: Mosby. – 200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. – P. 1537 – 1558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Powell R.J., Du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Toit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G.L. et al. BSACI guidelines for the management of chronic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urticaria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angio-oedema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. Exp. Allergy. – 2007. – Vol. 37. – P. 631-650.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Greaves M.W. Chronic idiopathic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urticaria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Curr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Opin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. Allergy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Immunol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. – 2008. – Vol. 3. – P. 363-368.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Российский национальный согласительный документ «Крапивница и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ангиоотек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: Рекомендации для практических врачей». – М., 2007. – С. 127</a:t>
            </a:r>
          </a:p>
          <a:p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Kowalski ML,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Makowska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JS, Blanca M et al. Hypersensitivity to </a:t>
            </a:r>
            <a:r>
              <a:rPr lang="en-US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nonsteroidal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anti-inflammatory drugs (NSAIDs) - classification, diagnosis and management: review of the EAACI/ENDA and GA2LEN/HANNA. Allergy. Volume 66, Issue 7, pages 818–829, July 2011.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Колхир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П. В. Крапивница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ангиоотек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— М.: Практическая медицина, 2012. — 363 с.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</a:t>
            </a:r>
            <a:r>
              <a:rPr lang="ru-RU" dirty="0" smtClean="0">
                <a:sym typeface="Wingdings" panose="05000000000000000000" pitchFamily="2" charset="2"/>
              </a:rPr>
              <a:t>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2845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85728"/>
            <a:ext cx="7326556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Что такое крапивница?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72816"/>
            <a:ext cx="4329114" cy="483395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Крапивница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острое или хроническое заболевание, часто сопровождающееся зудом и проявляющееся эритематозными (красными, розовыми), безболезненными, волдырными высыпаниями, которые обычно исчезают в течение 24 часов и оставляют после себя чистую кожу.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allergya.ru/album_mod/upload/1b6377a9e245b4c811b9637b829c3d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3929060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28604"/>
            <a:ext cx="7326556" cy="10858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характерным особенностям     крапивницы относятся: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15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Высыпания в виде волдырей, пятен и отеков.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зуда (может быть только зуд без сыпи или сыпь без зуда).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Безболезненность сыпи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Отдельные высыпания исчезают в течение 1 дня, оставляя после себя «чистую кожу». Если отдельные волдыри держатся более 1 дня и/или после них остается шелушение, пигментация и т.п. остаточные явления, то это может быть другое заболевание, напоминающее крапивницу, например,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уртикарный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васкулит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628800"/>
            <a:ext cx="4214842" cy="48965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Крапивница иногда сопровождается отеком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Квинке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ангиоотек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старое название - ангионевротический отек).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Ангиоотек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отек, вовлекающий в патологический процесс глубокие слои кожи. По статистике в 50% случаев крапивница протекает изолированно, у 40% больных крапивницей развивается отек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Квинке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у 10% пациентов возникает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ангиоотек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без крапивницы.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C:\Users\Карина\Desktop\184a3e0289833f0963aa6f641bd7df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7446" y="2047235"/>
            <a:ext cx="378621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3970784" cy="5857916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Крапивница очень распространенное заболевание, которым страдают 15-25% людей всего мира (возникает как минимум 1 эпизод в течение жизни), при этом острая крапивница составляет более 60% всех случаев.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Интересно, что при быстром и самопроизвольном разрешении эпизода острой болезни больные обычно не обращаются за медицинской помощью.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844824"/>
            <a:ext cx="4752528" cy="3533775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59595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длительности течения крапивница делится на острую и хроническую.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Острая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крапивница, которая протекает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&lt; 6 недель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Хроническая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крапивница, которая протекает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&gt; 6 недель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Считается, что острая крапивница чаще встречается у детей и подростков, а хроническая – у взрослых. Хроническую крапивницу отмечают в 10-30% всех случаев заболевания, причем чаще у женщин среднего возраста (соотношение 60% против 40% случаев). Кроме того, заболевание может носить семейный (наследственный) характер и передается из поколения в поколение.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933056"/>
            <a:ext cx="4248472" cy="2830385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Причины крапивницы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Острая крапивница часто бывает аллергической и обычно развивается из-за реакций гиперчувствительности на определенный аллерген из внешней среды и проходит самостоятельно. Наиболее частыми аллергенами крапивницы являются: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лекарственные средства, например, антибиотики (пенициллины, сульфаниламиды и другие), НПВП (такие как аспирин),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миорелаксанты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диуретики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другие;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пищевые продукты (как при прямом контакте с кожей, так и при употреблении внутрь; например, молоко, яйца, орехи, морепродукты, рыба);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укусы/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ужаления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насекомых;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 с другими аллергенами и веществами (например, латексом, резиной, слюной животных, растениями и т.д.)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Кожные высыпания и зуд при приеме болеутоляющих и жаропонижающих препаратов (НПВП) возникают у 0,3% всех жителей мира, а распространенность аллергии на аспирин среди пациентов с хронической крапивницей составляет 27-35%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C:\Users\Карина\Desktop\499b296f393dd25d88478cc3d499ee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2708920"/>
            <a:ext cx="4927022" cy="32146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170</TotalTime>
  <Words>936</Words>
  <Application>Microsoft Office PowerPoint</Application>
  <PresentationFormat>Экран (4:3)</PresentationFormat>
  <Paragraphs>105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Содержание:</vt:lpstr>
      <vt:lpstr>1. Что такое крапивница?</vt:lpstr>
      <vt:lpstr>К характерным особенностям     крапивницы относятся: </vt:lpstr>
      <vt:lpstr>Презентация PowerPoint</vt:lpstr>
      <vt:lpstr>Презентация PowerPoint</vt:lpstr>
      <vt:lpstr>Презентация PowerPoint</vt:lpstr>
      <vt:lpstr>2. Причины крапивницы </vt:lpstr>
      <vt:lpstr>Презентация PowerPoint</vt:lpstr>
      <vt:lpstr>Презентация PowerPoint</vt:lpstr>
      <vt:lpstr>3. Виды крапивницы </vt:lpstr>
      <vt:lpstr>Презентация PowerPoint</vt:lpstr>
      <vt:lpstr>4. Симптомы и проявления крапивницы: </vt:lpstr>
      <vt:lpstr>5. Диагностика крапивницы </vt:lpstr>
      <vt:lpstr>6. Заболевания похожие на крапивницу:</vt:lpstr>
      <vt:lpstr>7. Лечение крапивницы</vt:lpstr>
      <vt:lpstr>К основным методам и видам лечения крапивницы относятся:</vt:lpstr>
      <vt:lpstr>8. Крапивница у детей</vt:lpstr>
      <vt:lpstr>9. Заключение </vt:lpstr>
      <vt:lpstr>Презентация PowerPoint</vt:lpstr>
      <vt:lpstr>10. Список литературы:</vt:lpstr>
      <vt:lpstr>СПАСИБО ЗА ВНИМАНИЕ 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Казахстанско-Российский медицинский университет Кафедра детских болезней</dc:title>
  <dc:creator>Карина</dc:creator>
  <cp:lastModifiedBy>Алексей</cp:lastModifiedBy>
  <cp:revision>19</cp:revision>
  <dcterms:created xsi:type="dcterms:W3CDTF">2014-01-22T13:38:07Z</dcterms:created>
  <dcterms:modified xsi:type="dcterms:W3CDTF">2020-04-16T04:32:57Z</dcterms:modified>
</cp:coreProperties>
</file>