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9582" y="261696"/>
            <a:ext cx="8591406" cy="1078731"/>
          </a:xfrm>
        </p:spPr>
        <p:txBody>
          <a:bodyPr>
            <a:normAutofit/>
          </a:bodyPr>
          <a:lstStyle/>
          <a:p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среднего профессионального образования «Медицинский колледж» при Управлении делами Президента Российской Федерации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117" y="1828800"/>
            <a:ext cx="10588336" cy="4592782"/>
          </a:xfrm>
        </p:spPr>
        <p:txBody>
          <a:bodyPr>
            <a:normAutofit/>
          </a:bodyPr>
          <a:lstStyle/>
          <a:p>
            <a:endParaRPr lang="ru-RU" sz="18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«Наркомания и токсикомания»</a:t>
            </a:r>
          </a:p>
          <a:p>
            <a:pPr algn="l"/>
            <a:endParaRPr lang="ru-RU" sz="16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:</a:t>
            </a:r>
            <a:b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О.И.</a:t>
            </a:r>
          </a:p>
          <a:p>
            <a:endParaRPr lang="ru-RU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b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cap="non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692"/>
            <a:ext cx="10363826" cy="3086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препаратов кокаина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возникают головная боль, головокружение. Затем развивается эйфория, отмечается ускорение течения мыслительных операций в сочетании с субъективным ощущением «прилива интеллектуальной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нергии» и бурной деятельностью больного. Через 2-3 часа эта фаза действия наркотика сменяется резким снижением настроения, безразличием к окружающим, адинамией. Иногда появляются зрительные и слуховые галлюцинации.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9" y="3210791"/>
            <a:ext cx="4867355" cy="3239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018" y="3210791"/>
            <a:ext cx="4897582" cy="32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14300"/>
            <a:ext cx="10364451" cy="815428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Галлюциногены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3455" y="929728"/>
            <a:ext cx="11419609" cy="4861471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Синтетическое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ЛСД,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мескалин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(производят из бутонов кактуса),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псилоцибин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(получают из грибов), </a:t>
            </a:r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буфотеин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(производят из яда жаб или грибов) и другие, изменяющие эмоциональное состояние человека, сопровождающееся галлюцинациями. В медицине не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применяются. Сильнодействующие в-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даже в минимальных дозах оказывают наркотическое действие. Распространённость развивается благодаря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психоделитическому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движению в современной культуре. Преимущественно психическая зависимость. Используют перорально как аппликации на слизистые. «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Экстази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 наркотик. Сочетающий эффекты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амфитаминов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ЛСД.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Найболее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популярен сейчас в молодежной среде, вызывает сильное обезвоживание организма.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21" y="3927763"/>
            <a:ext cx="4581898" cy="2761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364" y="3927763"/>
            <a:ext cx="4073236" cy="2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0327" y="247347"/>
            <a:ext cx="11461173" cy="2911489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Препараты эрготамин,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псилоцибин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диэтиламид лизергиновой кислоты (ЛСД) и пр. при злоупотреблении могут вызвать галлюцинации.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Обыцно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 их действия начинает проявляться через 1-3 часа после приема. Может возникнуть эйфория, неадекватный смех, меняющийся переживанием тревоги, страха, бредовых идей отношения и преследования. Развивается гиперестезия, наблюдаются психосенсорные нарушения, расстройство восприятия времени и разнообразные иллюзии и галлюцинации. Длительность подобного рода расстройств после введения препарата – от нескольких часов до нескольких дней.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52" y="3158836"/>
            <a:ext cx="4186174" cy="3139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607" y="2729126"/>
            <a:ext cx="5489865" cy="36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09364"/>
            <a:ext cx="10364451" cy="784256"/>
          </a:xfrm>
        </p:spPr>
        <p:txBody>
          <a:bodyPr/>
          <a:lstStyle/>
          <a:p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Каннабиоиды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146" y="866626"/>
            <a:ext cx="11441017" cy="3291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измельченные листья конопли (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анаша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марихуанна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изготовленная из них смола (гашиш). В медицине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лечения раковых заболеваний,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глаукомы. Считается, что от 10 до 60% подростков попробовали применение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каннбиоидов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регулярно их употребляют около 2% студентов. Преобладает психическая зависимость. Слабая физическая зависимость и синдром отмены.  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препарата появляются сухость во рту и жажда. Нарастает моторное возбуждение, выражающееся в ощущении легкости тела и желании бегать и прыгать. Действия и вид окружающих людей вызывают у наркомана безудержный неадекватный смех и веселость. Появляется гиперестезия в виде обостренного восприятия звуков. Ассоциации становятся ускоренными, непоследовательными. Нарушается восприятие и оценка времени и пространства. Возникают иллюзии, визуализированные представления и галлюцинации.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48" y="3712153"/>
            <a:ext cx="4194463" cy="3145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38" y="4031486"/>
            <a:ext cx="3505826" cy="26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4392" y="268129"/>
            <a:ext cx="10363826" cy="2360771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Значительно реже может появляться страх смерти, тревога, депрессии. По мере увеличения дозировки препарата и длительности употребления наркотика снижаются интеллектуальные возможности человека, ухудшается память, нарастает астения, развивается эмоциональная притупленность, появляются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психопатоподобные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изменения личности. Эпизодически могут возникать психозы, преимущественно с галлюцинаторно-бредовой симптоматикой.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92" y="2780001"/>
            <a:ext cx="3921950" cy="3532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847" y="2436235"/>
            <a:ext cx="58102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5082"/>
            <a:ext cx="10364451" cy="90401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Ингаляционная токсикомания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0555" y="1163782"/>
            <a:ext cx="5642263" cy="541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Часто, особенно среди детей и подростков, наблюдается злоупотребление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в-вами не наркотического круга с целью вызвать у себя изменения ясности сознания, галлюцинации, эйфорию и пр. Используются доступные препараты бытовой химии (растворители, красители, лак, клей, ацетон, эфир, пятновыводитель, бензин) путем вдыхания их паров. Летучие растворители угнетают ЦНС, действуя на кору головного мозга, а затем, по мере повышения их уровня в крови,- на стволовые структуры. Многие летучие в-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оказывать эффект гипоксии,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кторый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влияет на развитие психической симптоматики.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06" y="1163782"/>
            <a:ext cx="3702122" cy="52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5081"/>
            <a:ext cx="10364451" cy="852055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10990" y="893618"/>
            <a:ext cx="7381009" cy="5881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 вдыхания токсических паров возникают психомоторное возбуждение, расторможенность влечений, иногда агрессивность, головокружение, простые и сложные зрительные галлюцинации. Затем развивается сонливость, появляются расстройства координации движений, снижается мышечный тонус. </a:t>
            </a:r>
          </a:p>
          <a:p>
            <a:pPr marL="0" indent="0">
              <a:buNone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Признаки злоупотребления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гиперемия кожных покровов в области носа, конъюнктивит, воспаление слизистых оболочек дыхательных путей, специфический запах изо рта, следы в-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лице, одежде. </a:t>
            </a:r>
          </a:p>
          <a:p>
            <a:pPr marL="0" indent="0">
              <a:buNone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Тяжелые последствия хронической интоксикации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психоорганический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и токсическая энцефалопатия, возникающие через несколько месяцев регулярной интоксикации. Появляются ухудшение памяти, трудность концентрации внимания и усвоения нового материала, снижение сообразительности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62" y="3813463"/>
            <a:ext cx="4381500" cy="2847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91" y="279095"/>
            <a:ext cx="2420441" cy="322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51429" y="581891"/>
            <a:ext cx="10363826" cy="2223655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токсикоманиях нередко уже через 4-6 месяцев отмечаются признаки регресса личности: исчезает чувство долга, снижается стремление к общению, сужается круг интересов, подает активность и инициативность. Интеллектуальные способности и результативность деятельности снижаются. Основная опасность летучих средств – внезапная смерть от остановки сердца и дыхания, возникающих вторично после аритмии.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25" y="2805546"/>
            <a:ext cx="5455417" cy="364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12" y="2618509"/>
            <a:ext cx="264292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085" y="78191"/>
            <a:ext cx="10364451" cy="784256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9085" y="1257301"/>
            <a:ext cx="10488515" cy="2078182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Точно производится в биологических средах (кровь, моча, слюна) лабораторным путем с помощью специальной аппаратуры или бумажных тест-полосок, пропитанных реактивами. Каждая такая полоска рассчитана на определение одного типа наркотика. Её опускают в емкость с биологической жидкостью на 5 сек, при наличии наркотического в-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средней части полоски появляется горизонтальная линия коричнево-красного цвета.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85" y="3249757"/>
            <a:ext cx="4668981" cy="3501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766" y="3357779"/>
            <a:ext cx="5194770" cy="32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47" y="135081"/>
            <a:ext cx="10364451" cy="89362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48845" y="1215735"/>
            <a:ext cx="5631873" cy="5465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Основным принципом лечения является добровольность. Для адекватного лечения наркоманий и токсикоманий обязательна госпитализация в стационар. Это необходимо потому, что больные, как правило, люди с парализованной волью и эмоциональной чувствительностью. Даже при добровольном согласии на лечение они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стремяться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прервать его и любыми путями найти нужный препарат. Поэтому персонал наркологических отделений должен быть соответственно подготовлен. За больным устанавливают усиленное наблюдение, проверяют их вещи, особенно передачи посетителей.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03" y="1828800"/>
            <a:ext cx="5947315" cy="40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114301"/>
            <a:ext cx="10090198" cy="91440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 И ТОКСИКОМАНИЯ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4463" y="1028701"/>
            <a:ext cx="11481955" cy="56422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вещество, злоупотребление которым вследствие социальной опасности официально признано таковым из-за его способности при однократном употреблении вызывать привлекательное психическое состояние, а при систематическом его приеме — зависимость от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него.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наркоманией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непреодолимая потребность человека в систематических приёмах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в-в включенных в официальный «Перечень наркотических средств». 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«наркотическое в-во» включает в себя 3 критерия:  </a:t>
            </a: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–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специфическое действие ср-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ЦНС приводящее к его повторному приёму.</a:t>
            </a:r>
            <a:endParaRPr lang="ru-RU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–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масштаба не медицинского потребления данного ср-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–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обязательное включение в-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официальный список наркотических средств.</a:t>
            </a:r>
          </a:p>
          <a:p>
            <a:pPr marL="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развивается зависимость от психотропных в-в не включенных в данный перечень, это называют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токсикоманией</a:t>
            </a:r>
            <a:r>
              <a:rPr lang="ru-RU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токсикомании вместо наркотиков в организм вводятся различные химические вещества, в том числе не предназначенные для внутреннего потребления, такие как пары бензина, средства бытовой химии и т.д. </a:t>
            </a:r>
          </a:p>
          <a:p>
            <a:pPr marL="0" indent="0">
              <a:buNone/>
            </a:pPr>
            <a:r>
              <a:rPr lang="ru-RU" sz="21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1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21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токсикоманию, связанную: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во-первых, со злоупотреблением стимуляторами, не относящимися к наркотикам, например, кофеина, чифиря; </a:t>
            </a:r>
          </a:p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во-вторых, с систематическим вдыханием летучих ароматических веществ, использованием легко доступных и распространенных средств бытовой химии, нитрокрасок, растворителей, средств для выведения пятен, синтетических клеев и др. </a:t>
            </a:r>
            <a:endParaRPr lang="ru-R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599" y="332509"/>
            <a:ext cx="7616537" cy="63696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Медикаментозная терапия сводится  к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назначению общеукрепляющих средств. Оптимальным методом сейчас считается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плазмофарез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невозможности его проведения применяют р-р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Рингера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гемодез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унитиол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Используют также метионин, липокаин, натрия тиосульфат, витамины всех групп,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ноотропы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необходимости назначают транквилизаторы (седуксен,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феназепам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небольшие дозы антидепрессантов и нейролептиков. Нейролептики (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аминазан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галаперидол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неулептил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помогают ослабить влечение к наркотику. Болевой синдром купируют с помощью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трамала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Наряду с медикаментами можно применять иглоукалывание, физиотерапевтические процедуры(электросон)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терапия осуществляется психотерапевтическим методе с внушением больному отвращения к принимаемому средству.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Поддерживающее лечение проводиться после вписки из стационара в течении длительного времени. Больные находятся под наблюдением психиатра наркологического диспансера. Особенное значение в этот период имеет оздоровление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микросоциальной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среды.</a:t>
            </a:r>
          </a:p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1" y="155864"/>
            <a:ext cx="3383972" cy="3383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994" y="3807429"/>
            <a:ext cx="2920279" cy="28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7" y="699048"/>
            <a:ext cx="8728363" cy="54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2909" y="2801081"/>
            <a:ext cx="99661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381" y="124692"/>
            <a:ext cx="6307282" cy="40108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Распространённость различных форм наркомании в России стала возрастать с 1990 года. Больными наркоманией чаще становятся легко внушаемые люди, лишенные интересов, плохо контролирующие свои желания, с чертами психического инфантилизма, а также психопатологические личности. Скорость развития наркомании зависит от вида наркотика, способа его введения, частоты приема, дозировки и индивидуальных особенностей организма. </a:t>
            </a:r>
          </a:p>
          <a:p>
            <a:pPr marL="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Начальным этапом наркомании считают переход от эпизодического к регулярному приему наркотика, иногда изменение способа введения, повышение толерантности к нему.</a:t>
            </a:r>
          </a:p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63" y="124692"/>
            <a:ext cx="5546382" cy="4010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59" y="3886200"/>
            <a:ext cx="523875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1664" y="4470145"/>
            <a:ext cx="5546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вначале принимают для достижения чувства психического и физического наслаждения, а в последствии – для предотвращения тяжелого соматического и психического дискомфорта (абстиненции) при отсутствии данного в-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91" y="561109"/>
            <a:ext cx="11069782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различные мнения о типологии наркоманов, которая включает в себя пять условных групп: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Экспериментаторы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 ней относятся лица, не возвращающиеся к этому пагубному занятию после первого знакомства с наркотиками.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Эпизодические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 основном те, кто прибегает к наркотикам в силу сложившихся обстоятельств, вне которых у них не возникает больше желания принимать наркотики.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принимают наркотики по определенной схеме, наивно полагая, что это не будет иметь каких-либо негативных последствий для их психики или физиологии.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последовательно формируются из первых трех групп, зачастую зависимы от наркотиков уже психологически и вынуждены принимать препараты постоянно.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наркоманией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входящие в эту группу индивиды зависят от наркотиков не только психологически, но и физически.</a:t>
            </a:r>
          </a:p>
        </p:txBody>
      </p:sp>
    </p:spTree>
    <p:extLst>
      <p:ext uri="{BB962C8B-B14F-4D97-AF65-F5344CB8AC3E}">
        <p14:creationId xmlns:p14="http://schemas.microsoft.com/office/powerpoint/2010/main" val="29076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149" y="140536"/>
            <a:ext cx="10364451" cy="940118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9013" y="1631373"/>
            <a:ext cx="5435696" cy="380653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Анальгетики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Депрессанты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Стимуляторы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Галлюциногены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Каннабиоиды</a:t>
            </a:r>
            <a:endParaRPr lang="ru-RU" sz="28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 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Ингаляционная токсикомания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88582"/>
            <a:ext cx="10364451" cy="825818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Анальгетики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8601" y="914400"/>
            <a:ext cx="6192982" cy="56838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 этой группе относятся естественные продукты опиумного мака – опий, морфин, кодеин и подобные им синтетические соединения – героин,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фентанил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омнопон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применяются в медицине как болеутоляющие средства, оказывающие тормозящее действие на центральную нервную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систему. Способ введения: курение, вдыхание носом, перорально,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иньекционно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 приема наркотика у больных появляются сухость во рту, головная боль, нарушение деятельности сердечно-сосудистой, желудочно-кишечной, дыхательной систем, нарастает психомоторное возбуждение, эйфория, зрительные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ллюзии. Через 1-2 часа после приема наркотика отмечаются сонливость, вялость,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адинамичность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566" y="3874771"/>
            <a:ext cx="4171469" cy="2837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99" y="1080655"/>
            <a:ext cx="4067801" cy="27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8400"/>
            <a:ext cx="10363826" cy="2379518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наркоманов обычно быстро развивается физическая и психическая зависимость от наркотика, соматические изменения в организме становятся тяжелыми и необратимыми. Появляются признаки огрубления личности, изменения характера, притупляются эмоции, обедняются интересы, исчезают привязанности.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0" y="2547917"/>
            <a:ext cx="3087045" cy="4011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73" y="2872850"/>
            <a:ext cx="3538418" cy="2653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637" y="2181388"/>
            <a:ext cx="2905236" cy="43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19753"/>
            <a:ext cx="10364451" cy="753083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Депрессанты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9773" y="872836"/>
            <a:ext cx="11712716" cy="2192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Лекарственные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препараты, используемые в медицине как снотворные, успокаивающие средства, анестезия; при немедицинском использовании эти средства вызывают опьянение (к ним относят алкоголь, барбитураты, транквилизаторы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 больших дозах обладают наркотическим эффектом. Причиной интоксикации этими препаратами может быть суицидальная попытка при употреблении их в сочетании с алкоголем. Синдром зависимости формируется при длительном неконтролируемом применении по медицинским показаниям.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69" y="3065318"/>
            <a:ext cx="4873962" cy="3665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446" y="2524990"/>
            <a:ext cx="3841384" cy="43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09363"/>
            <a:ext cx="10364451" cy="867383"/>
          </a:xfrm>
        </p:spPr>
        <p:txBody>
          <a:bodyPr/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тимуляторы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5866" y="987137"/>
            <a:ext cx="6078680" cy="5725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 ним относятся никотин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кофеин, кокаин,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амфетамины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(эфедрин, фенамин,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первитин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оказывающие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возбуждающее влияние на центральную нервную систему, вызывающие повышение умственной и физической активности, ощущение бодрости, прилива сил, уверенности в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себе. </a:t>
            </a:r>
          </a:p>
          <a:p>
            <a:pPr marL="0" indent="0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Амфетамины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вначале вызывают чувство бодрости, повышения работоспособности, многоречивость. Затем зрительные образы могут стать неясными, расплывчатыми, нарастает психомоторное возбуждение, появляется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паралогичность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суждениях. Иногда больные могут высказывать бредовые идеи преследования, проявлять агрессивность к окружающим. Возможно появление иллюзий и галлюцинаций. Длительный прием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пр-тов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соматическим нарушениям, к дистрофии, расстройствам НС очагового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хар-ра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267690"/>
            <a:ext cx="5957454" cy="4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336</TotalTime>
  <Words>1701</Words>
  <Application>Microsoft Office PowerPoint</Application>
  <PresentationFormat>Широкоэкранный</PresentationFormat>
  <Paragraphs>65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Tw Cen MT</vt:lpstr>
      <vt:lpstr>Капля</vt:lpstr>
      <vt:lpstr>Федеральное государственное бюджетное образовательное учреждение среднего профессионального образования «Медицинский колледж» при Управлении делами Президента Российской Федерации</vt:lpstr>
      <vt:lpstr>НАРКОМАНИЯ И ТОКСИКОМАНИЯ</vt:lpstr>
      <vt:lpstr>Презентация PowerPoint</vt:lpstr>
      <vt:lpstr>Презентация PowerPoint</vt:lpstr>
      <vt:lpstr>Классификация</vt:lpstr>
      <vt:lpstr>Анальгетики</vt:lpstr>
      <vt:lpstr>Презентация PowerPoint</vt:lpstr>
      <vt:lpstr>Депрессанты</vt:lpstr>
      <vt:lpstr>Стимуляторы</vt:lpstr>
      <vt:lpstr>Презентация PowerPoint</vt:lpstr>
      <vt:lpstr>Галлюциногены</vt:lpstr>
      <vt:lpstr>Презентация PowerPoint</vt:lpstr>
      <vt:lpstr>Каннабиоиды</vt:lpstr>
      <vt:lpstr>Презентация PowerPoint</vt:lpstr>
      <vt:lpstr>Ингаляционная токсикомания</vt:lpstr>
      <vt:lpstr>Клиника</vt:lpstr>
      <vt:lpstr>Презентация PowerPoint</vt:lpstr>
      <vt:lpstr>Диагностика</vt:lpstr>
      <vt:lpstr>Лечение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</cp:lastModifiedBy>
  <cp:revision>36</cp:revision>
  <dcterms:created xsi:type="dcterms:W3CDTF">2015-09-20T17:15:23Z</dcterms:created>
  <dcterms:modified xsi:type="dcterms:W3CDTF">2020-04-16T08:00:46Z</dcterms:modified>
</cp:coreProperties>
</file>