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2" r:id="rId5"/>
    <p:sldId id="271" r:id="rId6"/>
    <p:sldId id="270" r:id="rId7"/>
    <p:sldId id="268" r:id="rId8"/>
    <p:sldId id="264" r:id="rId9"/>
    <p:sldId id="263" r:id="rId10"/>
    <p:sldId id="269" r:id="rId11"/>
    <p:sldId id="267" r:id="rId12"/>
    <p:sldId id="266" r:id="rId13"/>
    <p:sldId id="265" r:id="rId14"/>
    <p:sldId id="262" r:id="rId15"/>
    <p:sldId id="261" r:id="rId16"/>
    <p:sldId id="260" r:id="rId17"/>
    <p:sldId id="273" r:id="rId18"/>
    <p:sldId id="274" r:id="rId19"/>
    <p:sldId id="275" r:id="rId20"/>
    <p:sldId id="259" r:id="rId21"/>
    <p:sldId id="276" r:id="rId22"/>
    <p:sldId id="277" r:id="rId23"/>
    <p:sldId id="281" r:id="rId24"/>
    <p:sldId id="282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8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1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4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82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61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2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7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29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BE830-756A-4259-B250-B31299D0BE29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803B5-D656-447A-8493-C38CFD0B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078" y="83026"/>
            <a:ext cx="10515600" cy="4638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стоматиты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87" y="546843"/>
            <a:ext cx="11921383" cy="619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66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50" y="76912"/>
            <a:ext cx="12023932" cy="6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2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7" y="100951"/>
            <a:ext cx="12049570" cy="66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7" y="17738"/>
            <a:ext cx="12123634" cy="677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1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50" y="76912"/>
            <a:ext cx="6007693" cy="655462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Афта </a:t>
            </a:r>
            <a:r>
              <a:rPr lang="ru-RU" sz="2400" dirty="0" err="1" smtClean="0"/>
              <a:t>Беднара</a:t>
            </a:r>
            <a:r>
              <a:rPr lang="ru-RU" sz="2400" dirty="0" smtClean="0"/>
              <a:t> – это травматическая эрозия слизистой оболочки полости рта у новорожденных, находящихся на естественном или грудном вскармливании. Реже заболевание диагностируется у детей старшего возраста и подростков. Причиной патологии у грудничков является нарушение правил кормления, гигиены полости рта или постоянное сосание большого пальца. В более старшем возрасте афты </a:t>
            </a:r>
            <a:r>
              <a:rPr lang="ru-RU" sz="2400" dirty="0" err="1" smtClean="0"/>
              <a:t>Беднара</a:t>
            </a:r>
            <a:r>
              <a:rPr lang="ru-RU" sz="2400" dirty="0" smtClean="0"/>
              <a:t> появляются у детей, имеющих привычку держать во рту посторонние предметы. При осмотре на твердом небе выявляются дефекты неправильной овальной формы. Лечение включает в себя устранение травмирующего фактора и комплексную обработку эрозий. Прогноз чаще всего благоприятный.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64" t="9861" r="7813"/>
          <a:stretch/>
        </p:blipFill>
        <p:spPr>
          <a:xfrm>
            <a:off x="6110243" y="290557"/>
            <a:ext cx="6063831" cy="57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3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56"/>
          <a:stretch/>
        </p:blipFill>
        <p:spPr>
          <a:xfrm>
            <a:off x="85458" y="0"/>
            <a:ext cx="513797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845" y="1133372"/>
            <a:ext cx="7642789" cy="57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8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24" y="0"/>
            <a:ext cx="11417182" cy="67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4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08" r="5329"/>
          <a:stretch/>
        </p:blipFill>
        <p:spPr>
          <a:xfrm>
            <a:off x="0" y="116465"/>
            <a:ext cx="5894746" cy="5002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200" r="5047"/>
          <a:stretch/>
        </p:blipFill>
        <p:spPr>
          <a:xfrm>
            <a:off x="5870962" y="1700495"/>
            <a:ext cx="5973510" cy="51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7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04" t="393" r="13861" b="-393"/>
          <a:stretch/>
        </p:blipFill>
        <p:spPr>
          <a:xfrm>
            <a:off x="0" y="0"/>
            <a:ext cx="417889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94" y="769715"/>
            <a:ext cx="7985681" cy="59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0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17" y="0"/>
            <a:ext cx="11870108" cy="67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290" y="0"/>
            <a:ext cx="11519731" cy="68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91" y="76822"/>
            <a:ext cx="11887200" cy="65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8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87" y="36941"/>
            <a:ext cx="11887200" cy="677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0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13" y="40448"/>
            <a:ext cx="12115088" cy="68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99" y="1735067"/>
            <a:ext cx="6839483" cy="512293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44" t="3607" r="15511" b="12125"/>
          <a:stretch/>
        </p:blipFill>
        <p:spPr>
          <a:xfrm>
            <a:off x="0" y="0"/>
            <a:ext cx="6436037" cy="46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20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5" y="0"/>
            <a:ext cx="11374453" cy="6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2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87" y="143813"/>
            <a:ext cx="11895745" cy="65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23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23" y="99375"/>
            <a:ext cx="580934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477" y="99375"/>
            <a:ext cx="6947730" cy="6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02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05" y="56144"/>
            <a:ext cx="11912836" cy="679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56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7319"/>
            <a:ext cx="12032478" cy="67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366"/>
            <a:ext cx="12023933" cy="67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51" y="173440"/>
            <a:ext cx="11947020" cy="663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0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58" y="0"/>
            <a:ext cx="11929929" cy="68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7" y="62544"/>
            <a:ext cx="11964112" cy="67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8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6912"/>
            <a:ext cx="12192000" cy="66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50" y="0"/>
            <a:ext cx="11981203" cy="67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0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60"/>
          <a:stretch/>
        </p:blipFill>
        <p:spPr>
          <a:xfrm>
            <a:off x="521294" y="0"/>
            <a:ext cx="11451364" cy="67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06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95</Words>
  <Application>Microsoft Office PowerPoint</Application>
  <PresentationFormat>Широкоэкранный</PresentationFormat>
  <Paragraphs>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стоматиты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Афта Беднара – это травматическая эрозия слизистой оболочки полости рта у новорожденных, находящихся на естественном или грудном вскармливании. Реже заболевание диагностируется у детей старшего возраста и подростков. Причиной патологии у грудничков является нарушение правил кормления, гигиены полости рта или постоянное сосание большого пальца. В более старшем возрасте афты Беднара появляются у детей, имеющих привычку держать во рту посторонние предметы. При осмотре на твердом небе выявляются дефекты неправильной овальной формы. Лечение включает в себя устранение травмирующего фактора и комплексную обработку эрозий. Прогноз чаще всего благоприятный.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стоматиты</dc:title>
  <dc:creator>Алексей</dc:creator>
  <cp:lastModifiedBy>Алексей</cp:lastModifiedBy>
  <cp:revision>4</cp:revision>
  <dcterms:created xsi:type="dcterms:W3CDTF">2019-03-08T15:57:44Z</dcterms:created>
  <dcterms:modified xsi:type="dcterms:W3CDTF">2020-02-25T17:54:42Z</dcterms:modified>
</cp:coreProperties>
</file>